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ja-JP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1" y="450165"/>
            <a:ext cx="6397018" cy="10793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ja-JP" sz="3600" b="0" i="0" u="none" strike="noStrike" cap="none" spc="112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エグゼクティブサマリー</a:t>
            </a:r>
            <a:br>
              <a:rPr lang="ja-JP" sz="36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</a:br>
            <a:r>
              <a:rPr lang="ja-JP" sz="36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テンプレート</a:t>
            </a:r>
            <a:endParaRPr lang="ja-JP" sz="3600" i="0" spc="113">
              <a:latin typeface="Franklin Gothic Medium"/>
              <a:cs typeface="Franklin Gothic Medium"/>
            </a:endParaRPr>
          </a:p>
        </p:txBody>
      </p:sp>
      <p:sp>
        <p:nvSpPr>
          <p:cNvPr id="1447693604" name=""/>
          <p:cNvSpPr txBox="1"/>
          <p:nvPr/>
        </p:nvSpPr>
        <p:spPr bwMode="auto">
          <a:xfrm rot="0" flipH="0" flipV="0">
            <a:off x="417599" y="2077962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ja-JP" sz="1600" i="0">
                <a:latin typeface="Segoe UI"/>
                <a:ea typeface="Segoe UI"/>
                <a:cs typeface="Segoe UI"/>
              </a:rPr>
              <a:t>短い説明</a:t>
            </a:r>
            <a:endParaRPr lang="ja-JP" sz="1600" i="0">
              <a:latin typeface="Segoe UI"/>
              <a:cs typeface="Segoe UI"/>
            </a:endParaRPr>
          </a:p>
        </p:txBody>
      </p:sp>
      <p:sp>
        <p:nvSpPr>
          <p:cNvPr id="1448981392" name="Title 1"/>
          <p:cNvSpPr>
            <a:spLocks noGrp="1"/>
          </p:cNvSpPr>
          <p:nvPr/>
        </p:nvSpPr>
        <p:spPr bwMode="auto">
          <a:xfrm rot="0" flipH="0" flipV="0">
            <a:off x="6782807" y="588209"/>
            <a:ext cx="4897317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sz="3600" b="0" i="0" u="none" strike="noStrike" cap="none" spc="113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ポイント</a:t>
            </a:r>
            <a:endParaRPr lang="ja-JP" sz="4800" i="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61948953" name="Title 1"/>
          <p:cNvSpPr>
            <a:spLocks noGrp="1"/>
          </p:cNvSpPr>
          <p:nvPr/>
        </p:nvSpPr>
        <p:spPr bwMode="auto">
          <a:xfrm rot="0" flipH="0" flipV="0">
            <a:off x="6782807" y="1292783"/>
            <a:ext cx="131083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1233</a:t>
            </a:r>
            <a:endParaRPr lang="ja-JP" sz="3600" i="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93211223" name="Title 1"/>
          <p:cNvSpPr>
            <a:spLocks noGrp="1"/>
          </p:cNvSpPr>
          <p:nvPr/>
        </p:nvSpPr>
        <p:spPr bwMode="auto">
          <a:xfrm rot="0" flipH="0" flipV="0">
            <a:off x="6782807" y="2618552"/>
            <a:ext cx="131191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1433</a:t>
            </a:r>
            <a:endParaRPr lang="ja-JP" sz="3600" i="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17385391" name=""/>
          <p:cNvSpPr txBox="1"/>
          <p:nvPr/>
        </p:nvSpPr>
        <p:spPr bwMode="auto">
          <a:xfrm rot="0" flipH="0" flipV="0">
            <a:off x="6782807" y="1805824"/>
            <a:ext cx="2526930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400" i="0">
                <a:latin typeface="Segoe UI"/>
                <a:ea typeface="Segoe UI"/>
                <a:cs typeface="Segoe UI"/>
              </a:rPr>
              <a:t>短い説明</a:t>
            </a:r>
            <a:endParaRPr lang="ja-JP" sz="1400" i="0">
              <a:latin typeface="Segoe UI"/>
              <a:cs typeface="Segoe UI"/>
            </a:endParaRPr>
          </a:p>
        </p:txBody>
      </p:sp>
      <p:sp>
        <p:nvSpPr>
          <p:cNvPr id="860145388" name=""/>
          <p:cNvSpPr txBox="1"/>
          <p:nvPr/>
        </p:nvSpPr>
        <p:spPr bwMode="auto">
          <a:xfrm rot="0" flipH="0" flipV="0">
            <a:off x="6782807" y="3131595"/>
            <a:ext cx="2512699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短い説明</a:t>
            </a:r>
            <a:endParaRPr lang="ja-JP" i="0"/>
          </a:p>
        </p:txBody>
      </p:sp>
      <p:sp>
        <p:nvSpPr>
          <p:cNvPr id="225749330" name="Title 1"/>
          <p:cNvSpPr>
            <a:spLocks noGrp="1"/>
          </p:cNvSpPr>
          <p:nvPr/>
        </p:nvSpPr>
        <p:spPr bwMode="auto">
          <a:xfrm rot="0" flipH="0" flipV="0">
            <a:off x="9143902" y="1292783"/>
            <a:ext cx="131407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3452</a:t>
            </a:r>
            <a:endParaRPr lang="ja-JP" sz="3600" i="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30507251" name="Title 1"/>
          <p:cNvSpPr>
            <a:spLocks noGrp="1"/>
          </p:cNvSpPr>
          <p:nvPr/>
        </p:nvSpPr>
        <p:spPr bwMode="auto">
          <a:xfrm rot="0" flipH="0" flipV="0">
            <a:off x="9143902" y="2618552"/>
            <a:ext cx="1313709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30</a:t>
            </a:r>
            <a:r>
              <a:rPr lang="ja-JP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</a:t>
            </a:r>
            <a:endParaRPr lang="ja-JP" sz="3600" i="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90833748" name=""/>
          <p:cNvSpPr txBox="1"/>
          <p:nvPr/>
        </p:nvSpPr>
        <p:spPr bwMode="auto">
          <a:xfrm rot="0" flipH="0" flipV="0">
            <a:off x="9143902" y="1805824"/>
            <a:ext cx="2512890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短い説明</a:t>
            </a:r>
            <a:endParaRPr lang="ja-JP" i="0"/>
          </a:p>
        </p:txBody>
      </p:sp>
      <p:sp>
        <p:nvSpPr>
          <p:cNvPr id="2141212268" name=""/>
          <p:cNvSpPr txBox="1"/>
          <p:nvPr/>
        </p:nvSpPr>
        <p:spPr bwMode="auto">
          <a:xfrm rot="0" flipH="0" flipV="0">
            <a:off x="9143902" y="3131595"/>
            <a:ext cx="2513057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短い説明</a:t>
            </a:r>
            <a:endParaRPr lang="ja-JP" i="0"/>
          </a:p>
        </p:txBody>
      </p:sp>
      <p:sp>
        <p:nvSpPr>
          <p:cNvPr id="1770325882" name="Title 1"/>
          <p:cNvSpPr>
            <a:spLocks noGrp="1"/>
          </p:cNvSpPr>
          <p:nvPr/>
        </p:nvSpPr>
        <p:spPr bwMode="auto">
          <a:xfrm rot="0" flipH="0" flipV="0">
            <a:off x="418451" y="3957022"/>
            <a:ext cx="4908476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ja-JP" sz="3600" b="0" i="0" u="none" strike="noStrike" cap="none" spc="112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キー</a:t>
            </a:r>
            <a:r>
              <a:rPr lang="ja-JP" sz="36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マイルストーン</a:t>
            </a:r>
            <a:endParaRPr lang="ja-JP" sz="3600" i="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91154838" name=""/>
          <p:cNvGrpSpPr/>
          <p:nvPr/>
        </p:nvGrpSpPr>
        <p:grpSpPr bwMode="auto">
          <a:xfrm>
            <a:off x="1094351" y="5834522"/>
            <a:ext cx="2522970" cy="635583"/>
            <a:chOff x="0" y="0"/>
            <a:chExt cx="2522970" cy="635583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90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5"/>
              <a:ext cx="25229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1180757901" name=""/>
          <p:cNvGrpSpPr/>
          <p:nvPr/>
        </p:nvGrpSpPr>
        <p:grpSpPr bwMode="auto">
          <a:xfrm>
            <a:off x="2102620" y="4803687"/>
            <a:ext cx="2535570" cy="635583"/>
            <a:chOff x="0" y="0"/>
            <a:chExt cx="2535570" cy="635583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305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5"/>
              <a:ext cx="25355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i="0">
                  <a:latin typeface="Segoe UI"/>
                  <a:ea typeface="Segoe UI"/>
                  <a:cs typeface="Segoe UI"/>
                </a:rPr>
                <a:t>短い説明</a:t>
              </a:r>
              <a:endParaRPr lang="ja-JP" sz="1400" i="0">
                <a:latin typeface="Segoe UI"/>
                <a:cs typeface="Segoe UI"/>
              </a:endParaRPr>
            </a:p>
          </p:txBody>
        </p:sp>
      </p:grpSp>
      <p:grpSp>
        <p:nvGrpSpPr>
          <p:cNvPr id="8606001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>
              <a:cxnSpLocks/>
            </p:cNvCxnSpPr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>
              <a:cxnSpLocks/>
            </p:cNvCxnSpPr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>
              <a:cxnSpLocks/>
            </p:cNvCxnSpPr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>
              <a:cxnSpLocks/>
            </p:cNvCxnSpPr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>
              <a:cxnSpLocks/>
            </p:cNvCxnSpPr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>
              <a:cxnSpLocks/>
            </p:cNvCxnSpPr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>
              <a:cxnSpLocks/>
            </p:cNvCxnSpPr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>
              <a:cxnSpLocks/>
            </p:cNvCxnSpPr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>
              <a:cxnSpLocks/>
            </p:cNvCxnSpPr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>
              <a:cxnSpLocks/>
            </p:cNvCxnSpPr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782103" name=""/>
          <p:cNvGrpSpPr/>
          <p:nvPr/>
        </p:nvGrpSpPr>
        <p:grpSpPr bwMode="auto">
          <a:xfrm>
            <a:off x="3265096" y="5834522"/>
            <a:ext cx="2523330" cy="635583"/>
            <a:chOff x="0" y="0"/>
            <a:chExt cx="2523330" cy="635583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193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5"/>
              <a:ext cx="25233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1218188748" name=""/>
          <p:cNvGrpSpPr/>
          <p:nvPr/>
        </p:nvGrpSpPr>
        <p:grpSpPr bwMode="auto">
          <a:xfrm>
            <a:off x="5436202" y="5834522"/>
            <a:ext cx="2523690" cy="635583"/>
            <a:chOff x="0" y="0"/>
            <a:chExt cx="2523690" cy="635583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197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5"/>
              <a:ext cx="25236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374480303" name=""/>
          <p:cNvGrpSpPr/>
          <p:nvPr/>
        </p:nvGrpSpPr>
        <p:grpSpPr bwMode="auto">
          <a:xfrm>
            <a:off x="7607667" y="5834522"/>
            <a:ext cx="2524050" cy="635583"/>
            <a:chOff x="0" y="0"/>
            <a:chExt cx="2524050" cy="635583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200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5"/>
              <a:ext cx="25240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1131101380" name=""/>
          <p:cNvGrpSpPr/>
          <p:nvPr/>
        </p:nvGrpSpPr>
        <p:grpSpPr bwMode="auto">
          <a:xfrm>
            <a:off x="9779493" y="5834522"/>
            <a:ext cx="2524410" cy="635583"/>
            <a:chOff x="0" y="0"/>
            <a:chExt cx="2524410" cy="635583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0" y="0"/>
              <a:ext cx="25204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15275"/>
              <a:ext cx="25244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1332039624" name=""/>
          <p:cNvGrpSpPr/>
          <p:nvPr/>
        </p:nvGrpSpPr>
        <p:grpSpPr bwMode="auto">
          <a:xfrm>
            <a:off x="4221599" y="4803687"/>
            <a:ext cx="2524050" cy="635583"/>
            <a:chOff x="0" y="0"/>
            <a:chExt cx="2524050" cy="635583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197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5"/>
              <a:ext cx="25240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 sz="1400" i="0">
                <a:latin typeface="Segoe UI"/>
                <a:cs typeface="Segoe UI"/>
              </a:endParaRPr>
            </a:p>
          </p:txBody>
        </p:sp>
      </p:grpSp>
      <p:grpSp>
        <p:nvGrpSpPr>
          <p:cNvPr id="20526407" name=""/>
          <p:cNvGrpSpPr/>
          <p:nvPr/>
        </p:nvGrpSpPr>
        <p:grpSpPr bwMode="auto">
          <a:xfrm>
            <a:off x="6340938" y="4803687"/>
            <a:ext cx="2524769" cy="635583"/>
            <a:chOff x="0" y="0"/>
            <a:chExt cx="2524769" cy="635583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200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5"/>
              <a:ext cx="2524769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1014107609" name=""/>
          <p:cNvGrpSpPr/>
          <p:nvPr/>
        </p:nvGrpSpPr>
        <p:grpSpPr bwMode="auto">
          <a:xfrm>
            <a:off x="8460637" y="4803687"/>
            <a:ext cx="2524410" cy="635583"/>
            <a:chOff x="0" y="0"/>
            <a:chExt cx="2524410" cy="635583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204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5"/>
              <a:ext cx="25244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grpSp>
        <p:nvGrpSpPr>
          <p:cNvPr id="16232677" name=""/>
          <p:cNvGrpSpPr/>
          <p:nvPr/>
        </p:nvGrpSpPr>
        <p:grpSpPr bwMode="auto">
          <a:xfrm>
            <a:off x="10580697" y="4803687"/>
            <a:ext cx="2524769" cy="635583"/>
            <a:chOff x="0" y="0"/>
            <a:chExt cx="2524769" cy="635583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208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20XX年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XX</a:t>
              </a:r>
              <a:r>
                <a:rPr lang="ja-JP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月</a:t>
              </a:r>
              <a:endParaRPr lang="ja-JP" i="0"/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0" y="315275"/>
              <a:ext cx="2524769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ja-JP" sz="1400" b="0" i="0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短い説明</a:t>
              </a:r>
              <a:endParaRPr lang="ja-JP"/>
            </a:p>
          </p:txBody>
        </p:sp>
      </p:grpSp>
      <p:sp>
        <p:nvSpPr>
          <p:cNvPr id="989812127" name=""/>
          <p:cNvSpPr/>
          <p:nvPr/>
        </p:nvSpPr>
        <p:spPr bwMode="auto">
          <a:xfrm flipH="0" flipV="0">
            <a:off x="0" y="-15183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2024-09-30T21:26:58Z</dcterms:modified>
  <cp:category/>
  <cp:contentStatus/>
  <cp:version/>
</cp:coreProperties>
</file>