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発表者の氏名</a:t>
            </a:r>
            <a:endParaRPr lang="ja-JP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ja-JP" sz="11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ジェパディ</a:t>
            </a:r>
            <a:br>
              <a:rPr lang="ja-JP" sz="11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</a:br>
            <a:r>
              <a:rPr lang="ja-JP" sz="11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クイズ</a:t>
            </a:r>
            <a:endParaRPr lang="ja-JP" sz="11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カテゴリー１：$400の答え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カテゴリー１：$500の質問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カテゴリー１：$500の答え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カテゴリー２：$100の質問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カテゴリー２：$100の答え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カテゴリー２：$200の質問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5" y="6023480"/>
            <a:ext cx="35378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カテゴリー２：$200の答え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8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カテゴリー２：$300の質問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カテゴリー２：$300の答え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8"/>
            <a:ext cx="35468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カテゴリー２：$400の質問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ジェパディのボード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lang="ja-JP"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カテゴリー１</a:t>
            </a:r>
            <a:endParaRPr lang="ja-JP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ja-JP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カテゴリー２</a:t>
            </a:r>
            <a:endParaRPr lang="ja-JP"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ja-JP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カテゴリー３</a:t>
            </a:r>
            <a:endParaRPr lang="ja-JP"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ja-JP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カテゴリー４</a:t>
            </a:r>
            <a:endParaRPr lang="ja-JP"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ja-JP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カテゴリー５</a:t>
            </a:r>
            <a:endParaRPr lang="ja-JP"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lang="ja-JP"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lang="ja-JP"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lang="ja-JP"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lang="ja-JP"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lang="ja-JP"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lang="ja-JP"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lang="ja-JP"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lang="ja-JP"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lang="ja-JP"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lang="ja-JP"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lang="ja-JP"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lang="ja-JP"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lang="ja-JP"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lang="ja-JP"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lang="ja-JP"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lang="ja-JP"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lang="ja-JP"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lang="ja-JP"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lang="ja-JP"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lang="ja-JP"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lang="ja-JP"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lang="ja-JP"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lang="ja-JP"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lang="ja-JP"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ja-JP"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lang="ja-JP"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カテゴリー２：$400の答え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カテゴリー２：$500の質問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カテゴリー２：$500の答え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カテゴリー３：$100の質問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5" y="6023480"/>
            <a:ext cx="35389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カテゴリー３：$100の答え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カテゴリー３：$200の質問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カテゴリー３：$200の答え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カテゴリー３：300の質問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カテゴリー３：$300の答え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8"/>
            <a:ext cx="3547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カテゴリー３：$400の質問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カテゴリー１：$100の質問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5564565" y="6023480"/>
            <a:ext cx="54763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カテゴリー３：$400の答え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カテゴリー３：$500の質問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カテゴリー３：$500の答え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カテゴリー４：$100の質問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カテゴリー４：$100の答え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カテゴリー４：$200の質問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カテゴリー４：200の答え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カテゴリー４：$300の質問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カテゴリー４：$300の答え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カテゴリー４：$400の質問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カテゴリー１：$100の答え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8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カテゴリー４：$400の答え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カテゴリー４：$500の質問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カテゴリー４：$500の答え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カテゴリー５：$100の質問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カテゴリー５：$100の答え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カテゴリー５：$200の質問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カテゴリー５：$200の答え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カテゴリー５：$300の質問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カテゴリー５：$300の答え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カテゴリー５：$400の質問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カテゴリー１：$200の質問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5" y="6023480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カテゴリー５：$400の答え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カテゴリー５：$500の質問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カテゴリー５：$500の答え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カテゴリー１：$200の答え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8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カテゴリー１：$300の質問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  <a:p>
            <a:pPr>
              <a:defRPr/>
            </a:pPr>
            <a:endParaRPr lang="ja-JP"/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カテゴリー１：$300の答え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sz="1800" b="0" i="0" u="sng" strike="noStrike" cap="none" spc="0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ボードに戻る</a:t>
            </a:r>
            <a:endParaRPr lang="ja-JP" sz="1800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ここに答えを入力してください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ja-JP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カテゴリー１：$400の質問</a:t>
            </a:r>
            <a:endParaRPr lang="ja-JP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ja-JP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ここに質問を入力してください</a:t>
            </a:r>
            <a:endParaRPr lang="ja-JP" sz="3600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5" y="6023480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ja-JP"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答えを見る</a:t>
            </a:r>
            <a:endParaRPr lang="ja-JP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ja-JP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Denis Smirnov</cp:lastModifiedBy>
  <cp:revision>9</cp:revision>
  <dcterms:created xsi:type="dcterms:W3CDTF">2012-12-03T06:56:55Z</dcterms:created>
  <dcterms:modified xsi:type="dcterms:W3CDTF">2024-10-01T12:02:46Z</dcterms:modified>
  <cp:category/>
  <cp:contentStatus/>
  <cp:version/>
</cp:coreProperties>
</file>