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91581"/>
            <a:ext cx="12225384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lang="ja-JP" sz="280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タイムライン</a:t>
            </a:r>
            <a:endParaRPr lang="ja-JP"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1" y="2348095"/>
            <a:ext cx="96007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lang="ja-JP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1" y="2348095"/>
            <a:ext cx="96007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lang="ja-JP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1" y="2348095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lang="ja-JP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1" y="2348095"/>
            <a:ext cx="96079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lang="ja-JP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1" y="4507158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lang="ja-JP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2" y="4507158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lang="ja-JP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8"/>
            <a:ext cx="96079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lang="ja-JP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2"/>
            <a:ext cx="11535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lang="ja-JP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1" y="3287112"/>
            <a:ext cx="11542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lang="ja-JP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2" y="3287112"/>
            <a:ext cx="11560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lang="ja-JP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2" y="3681487"/>
            <a:ext cx="11535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lang="ja-JP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1" y="3681487"/>
            <a:ext cx="11528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lang="ja-JP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7"/>
            <a:ext cx="11532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lang="ja-JP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2" y="3681487"/>
            <a:ext cx="11557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lang="ja-JP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3" y="4613837"/>
            <a:ext cx="1539246" cy="1282306"/>
            <a:chOff x="0" y="0"/>
            <a:chExt cx="1539246" cy="1282306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392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ja-JP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ここにテキストを</a:t>
              </a:r>
              <a:endParaRPr lang="ja-JP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6"/>
              <a:ext cx="1526286" cy="929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このテキストを自分のテキストに置き換えるには、クリックして入力を開始してください。</a:t>
              </a:r>
              <a:endParaRPr lang="ja-JP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4" y="4613837"/>
            <a:ext cx="1539246" cy="1282306"/>
            <a:chOff x="0" y="0"/>
            <a:chExt cx="1539246" cy="1282306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392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ja-JP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ここにテキストを</a:t>
              </a:r>
              <a:endParaRPr lang="ja-JP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6"/>
              <a:ext cx="1526286" cy="929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このテキストを自分のテキストに置き換えるには、クリックして入力を開始してください。</a:t>
              </a:r>
              <a:endParaRPr lang="ja-JP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38" y="4613837"/>
            <a:ext cx="1539246" cy="1282306"/>
            <a:chOff x="0" y="0"/>
            <a:chExt cx="1539246" cy="1282306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392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ja-JP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ここにテキストを</a:t>
              </a:r>
              <a:endParaRPr lang="ja-JP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6"/>
              <a:ext cx="1526286" cy="929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このテキストを自分のテキストに置き換えるには、クリックして入力を開始してください。</a:t>
              </a:r>
              <a:endParaRPr lang="ja-JP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79" y="4613837"/>
            <a:ext cx="1539246" cy="1282306"/>
            <a:chOff x="0" y="0"/>
            <a:chExt cx="1539246" cy="1282306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392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ja-JP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ここにテキストを</a:t>
              </a:r>
              <a:endParaRPr lang="ja-JP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6"/>
              <a:ext cx="1526286" cy="929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このテキストを自分のテキストに置き換えるには、クリックして入力を開始してください。</a:t>
              </a:r>
              <a:endParaRPr lang="ja-JP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47258" y="1565838"/>
            <a:ext cx="1542846" cy="1282306"/>
            <a:chOff x="0" y="0"/>
            <a:chExt cx="1542846" cy="1282306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428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ja-JP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ここにテキストを</a:t>
              </a:r>
              <a:endParaRPr lang="ja-JP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6"/>
              <a:ext cx="1526286" cy="929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このテキストを自分のテキストに置き換えるには、クリックして入力を開始してください。</a:t>
              </a:r>
              <a:endParaRPr lang="ja-JP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5599" y="1565838"/>
            <a:ext cx="1540686" cy="1282306"/>
            <a:chOff x="0" y="0"/>
            <a:chExt cx="1540686" cy="1282306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406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ja-JP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ここにテキストを</a:t>
              </a:r>
              <a:endParaRPr lang="ja-JP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6"/>
              <a:ext cx="1526286" cy="929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このテキストを自分のテキストに置き換えるには、クリックして入力を開始してください。</a:t>
              </a:r>
              <a:endParaRPr lang="ja-JP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sp>
        <p:nvSpPr>
          <p:cNvPr id="2147313271" name=""/>
          <p:cNvSpPr txBox="1"/>
          <p:nvPr/>
        </p:nvSpPr>
        <p:spPr bwMode="auto">
          <a:xfrm rot="0" flipH="0" flipV="0">
            <a:off x="2109935" y="1565838"/>
            <a:ext cx="1541046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ja-JP" sz="1400" b="1" i="0" u="none" strike="noStrike" cap="none" spc="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ここにテキストを</a:t>
            </a:r>
            <a:endParaRPr lang="ja-JP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567326821" name=""/>
          <p:cNvSpPr txBox="1"/>
          <p:nvPr/>
        </p:nvSpPr>
        <p:spPr bwMode="auto">
          <a:xfrm rot="0" flipH="0" flipV="0">
            <a:off x="2109935" y="1918144"/>
            <a:ext cx="1526645" cy="929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11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このテキストを自分のテキストに置き換えるには、クリックして入力を開始してください。</a:t>
            </a:r>
            <a:endParaRPr lang="ja-JP" sz="1800" b="1">
              <a:solidFill>
                <a:schemeClr val="bg2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2024-10-02T09:44:27Z</dcterms:modified>
  <cp:category/>
  <cp:contentStatus/>
  <cp:version/>
</cp:coreProperties>
</file>