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756644857" name=""/>
          <p:cNvSpPr txBox="1"/>
          <p:nvPr/>
        </p:nvSpPr>
        <p:spPr bwMode="auto">
          <a:xfrm rot="0" flipH="0" flipV="0">
            <a:off x="8287818" y="5025629"/>
            <a:ext cx="6645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59" y="5025629"/>
            <a:ext cx="66491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7" y="5025629"/>
            <a:ext cx="6652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79" y="5025629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7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7" y="3792279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2" y="436330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5" y="379227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2" y="379227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799" y="3108602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6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5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0" y="1898995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7" y="1898995"/>
            <a:ext cx="66563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4" y="1898995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8" y="1898995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0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5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0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ja-JP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140340" name=""/>
          <p:cNvGrpSpPr/>
          <p:nvPr/>
        </p:nvGrpSpPr>
        <p:grpSpPr bwMode="auto">
          <a:xfrm rot="0" flipH="0" flipV="0">
            <a:off x="2947438" y="666953"/>
            <a:ext cx="1181350" cy="832647"/>
            <a:chOff x="0" y="0"/>
            <a:chExt cx="1181350" cy="832647"/>
          </a:xfrm>
        </p:grpSpPr>
        <p:sp>
          <p:nvSpPr>
            <p:cNvPr id="246171744" name=""/>
            <p:cNvSpPr txBox="1"/>
            <p:nvPr/>
          </p:nvSpPr>
          <p:spPr bwMode="auto">
            <a:xfrm rot="0" flipH="0" flipV="0">
              <a:off x="0" y="0"/>
              <a:ext cx="11813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34206847" name=""/>
            <p:cNvSpPr txBox="1"/>
            <p:nvPr/>
          </p:nvSpPr>
          <p:spPr bwMode="auto">
            <a:xfrm rot="0" flipH="0" flipV="0">
              <a:off x="0" y="253167"/>
              <a:ext cx="11658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>
                  <a:solidFill>
                    <a:srgbClr val="595D63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>
                  <a:solidFill>
                    <a:srgbClr val="595D63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>
                  <a:solidFill>
                    <a:srgbClr val="595D63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latin typeface="Asana Math"/>
                <a:cs typeface="Asana Math"/>
              </a:endParaRPr>
            </a:p>
          </p:txBody>
        </p:sp>
      </p:grpSp>
      <p:grpSp>
        <p:nvGrpSpPr>
          <p:cNvPr id="2124470285" name=""/>
          <p:cNvGrpSpPr/>
          <p:nvPr/>
        </p:nvGrpSpPr>
        <p:grpSpPr bwMode="auto">
          <a:xfrm>
            <a:off x="332497" y="299583"/>
            <a:ext cx="1982552" cy="1137915"/>
            <a:chOff x="0" y="0"/>
            <a:chExt cx="1982552" cy="1137915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1982553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08752" y="151803"/>
              <a:ext cx="1782684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ja-JP" sz="2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タイムライン</a:t>
              </a:r>
              <a:endParaRPr lang="ja-JP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5930864" name=""/>
            <p:cNvSpPr txBox="1"/>
            <p:nvPr/>
          </p:nvSpPr>
          <p:spPr bwMode="auto">
            <a:xfrm rot="0" flipH="0" flipV="0">
              <a:off x="119106" y="560215"/>
              <a:ext cx="1772940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ja-JP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主題</a:t>
              </a:r>
              <a:endParaRPr lang="ja-JP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004785651" name=""/>
          <p:cNvSpPr txBox="1"/>
          <p:nvPr/>
        </p:nvSpPr>
        <p:spPr bwMode="auto">
          <a:xfrm rot="0" flipH="0" flipV="0">
            <a:off x="4186111" y="666953"/>
            <a:ext cx="11813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363583" name=""/>
          <p:cNvSpPr txBox="1"/>
          <p:nvPr/>
        </p:nvSpPr>
        <p:spPr bwMode="auto">
          <a:xfrm rot="0" flipH="0" flipV="0">
            <a:off x="4186111" y="920120"/>
            <a:ext cx="1165860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47109637" name=""/>
          <p:cNvSpPr txBox="1"/>
          <p:nvPr/>
        </p:nvSpPr>
        <p:spPr bwMode="auto">
          <a:xfrm rot="0" flipH="0" flipV="0">
            <a:off x="6743942" y="666953"/>
            <a:ext cx="11813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9708164" name=""/>
          <p:cNvSpPr txBox="1"/>
          <p:nvPr/>
        </p:nvSpPr>
        <p:spPr bwMode="auto">
          <a:xfrm rot="0" flipH="0" flipV="0">
            <a:off x="6743942" y="920120"/>
            <a:ext cx="1165860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403103313" name=""/>
          <p:cNvSpPr txBox="1"/>
          <p:nvPr/>
        </p:nvSpPr>
        <p:spPr bwMode="auto">
          <a:xfrm rot="0" flipH="0" flipV="0">
            <a:off x="5464934" y="666953"/>
            <a:ext cx="118170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3867036" name=""/>
          <p:cNvSpPr txBox="1"/>
          <p:nvPr/>
        </p:nvSpPr>
        <p:spPr bwMode="auto">
          <a:xfrm rot="0" flipH="0" flipV="0">
            <a:off x="5464934" y="920120"/>
            <a:ext cx="11662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263145064" name=""/>
          <p:cNvSpPr txBox="1"/>
          <p:nvPr/>
        </p:nvSpPr>
        <p:spPr bwMode="auto">
          <a:xfrm rot="0" flipH="0" flipV="0">
            <a:off x="8022406" y="664926"/>
            <a:ext cx="118170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944527" name=""/>
          <p:cNvSpPr txBox="1"/>
          <p:nvPr/>
        </p:nvSpPr>
        <p:spPr bwMode="auto">
          <a:xfrm rot="0" flipH="0" flipV="0">
            <a:off x="8022406" y="918094"/>
            <a:ext cx="11662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064238374" name=""/>
          <p:cNvSpPr txBox="1"/>
          <p:nvPr/>
        </p:nvSpPr>
        <p:spPr bwMode="auto">
          <a:xfrm rot="0" flipH="0" flipV="0">
            <a:off x="9299107" y="664926"/>
            <a:ext cx="11820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2060193" name=""/>
          <p:cNvSpPr txBox="1"/>
          <p:nvPr/>
        </p:nvSpPr>
        <p:spPr bwMode="auto">
          <a:xfrm rot="0" flipH="0" flipV="0">
            <a:off x="9299107" y="918094"/>
            <a:ext cx="116657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364902690" name=""/>
          <p:cNvSpPr txBox="1"/>
          <p:nvPr/>
        </p:nvSpPr>
        <p:spPr bwMode="auto">
          <a:xfrm rot="0" flipH="0" flipV="0">
            <a:off x="10844233" y="2234634"/>
            <a:ext cx="11820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5991583" name=""/>
          <p:cNvSpPr txBox="1"/>
          <p:nvPr/>
        </p:nvSpPr>
        <p:spPr bwMode="auto">
          <a:xfrm rot="0" flipH="0" flipV="0">
            <a:off x="10844233" y="2487802"/>
            <a:ext cx="116657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088173086" name=""/>
          <p:cNvSpPr txBox="1"/>
          <p:nvPr/>
        </p:nvSpPr>
        <p:spPr bwMode="auto">
          <a:xfrm rot="0" flipH="0" flipV="0">
            <a:off x="9306672" y="3822759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89522142" name=""/>
          <p:cNvSpPr txBox="1"/>
          <p:nvPr/>
        </p:nvSpPr>
        <p:spPr bwMode="auto">
          <a:xfrm rot="0" flipH="0" flipV="0">
            <a:off x="9306672" y="4075927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783745317" name=""/>
          <p:cNvSpPr txBox="1"/>
          <p:nvPr/>
        </p:nvSpPr>
        <p:spPr bwMode="auto">
          <a:xfrm rot="0" flipH="0" flipV="0">
            <a:off x="6224663" y="3836714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7865418" name=""/>
          <p:cNvSpPr txBox="1"/>
          <p:nvPr/>
        </p:nvSpPr>
        <p:spPr bwMode="auto">
          <a:xfrm rot="0" flipH="0" flipV="0">
            <a:off x="6224663" y="4089882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437789280" name=""/>
          <p:cNvSpPr txBox="1"/>
          <p:nvPr/>
        </p:nvSpPr>
        <p:spPr bwMode="auto">
          <a:xfrm rot="0" flipH="0" flipV="0">
            <a:off x="7768965" y="2652329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1034679" name=""/>
          <p:cNvSpPr txBox="1"/>
          <p:nvPr/>
        </p:nvSpPr>
        <p:spPr bwMode="auto">
          <a:xfrm rot="0" flipH="0" flipV="0">
            <a:off x="7768965" y="2905497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985802844" name=""/>
          <p:cNvSpPr txBox="1"/>
          <p:nvPr/>
        </p:nvSpPr>
        <p:spPr bwMode="auto">
          <a:xfrm rot="0" flipH="0" flipV="0">
            <a:off x="4704976" y="2624961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02357697" name=""/>
          <p:cNvSpPr txBox="1"/>
          <p:nvPr/>
        </p:nvSpPr>
        <p:spPr bwMode="auto">
          <a:xfrm rot="0" flipH="0" flipV="0">
            <a:off x="4704976" y="2878130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396262185" name=""/>
          <p:cNvSpPr txBox="1"/>
          <p:nvPr/>
        </p:nvSpPr>
        <p:spPr bwMode="auto">
          <a:xfrm rot="0" flipH="0" flipV="0">
            <a:off x="1640628" y="2624961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2477106" name=""/>
          <p:cNvSpPr txBox="1"/>
          <p:nvPr/>
        </p:nvSpPr>
        <p:spPr bwMode="auto">
          <a:xfrm rot="0" flipH="0" flipV="0">
            <a:off x="1640628" y="2878130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707134927" name=""/>
          <p:cNvSpPr txBox="1"/>
          <p:nvPr/>
        </p:nvSpPr>
        <p:spPr bwMode="auto">
          <a:xfrm rot="0" flipH="0" flipV="0">
            <a:off x="3152931" y="3836714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1421886" name=""/>
          <p:cNvSpPr txBox="1"/>
          <p:nvPr/>
        </p:nvSpPr>
        <p:spPr bwMode="auto">
          <a:xfrm rot="0" flipH="0" flipV="0">
            <a:off x="3152931" y="4089882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893708488" name=""/>
          <p:cNvSpPr txBox="1"/>
          <p:nvPr/>
        </p:nvSpPr>
        <p:spPr bwMode="auto">
          <a:xfrm rot="0" flipH="0" flipV="0">
            <a:off x="141705" y="4075927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6430163" name=""/>
          <p:cNvSpPr txBox="1"/>
          <p:nvPr/>
        </p:nvSpPr>
        <p:spPr bwMode="auto">
          <a:xfrm rot="0" flipH="0" flipV="0">
            <a:off x="141705" y="4329095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833700033" name=""/>
          <p:cNvSpPr txBox="1"/>
          <p:nvPr/>
        </p:nvSpPr>
        <p:spPr bwMode="auto">
          <a:xfrm rot="0" flipH="0" flipV="0">
            <a:off x="1634776" y="5665870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5429067" name=""/>
          <p:cNvSpPr txBox="1"/>
          <p:nvPr/>
        </p:nvSpPr>
        <p:spPr bwMode="auto">
          <a:xfrm rot="0" flipH="0" flipV="0">
            <a:off x="1634776" y="5919038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642359017" name=""/>
          <p:cNvSpPr txBox="1"/>
          <p:nvPr/>
        </p:nvSpPr>
        <p:spPr bwMode="auto">
          <a:xfrm rot="0" flipH="0" flipV="0">
            <a:off x="2913959" y="5665870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3825514" name=""/>
          <p:cNvSpPr txBox="1"/>
          <p:nvPr/>
        </p:nvSpPr>
        <p:spPr bwMode="auto">
          <a:xfrm rot="0" flipH="0" flipV="0">
            <a:off x="2913959" y="5919038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211014599" name=""/>
          <p:cNvSpPr txBox="1"/>
          <p:nvPr/>
        </p:nvSpPr>
        <p:spPr bwMode="auto">
          <a:xfrm rot="0" flipH="0" flipV="0">
            <a:off x="4185032" y="5665870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47845920" name=""/>
          <p:cNvSpPr txBox="1"/>
          <p:nvPr/>
        </p:nvSpPr>
        <p:spPr bwMode="auto">
          <a:xfrm rot="0" flipH="0" flipV="0">
            <a:off x="4185032" y="5919038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712547919" name=""/>
          <p:cNvSpPr txBox="1"/>
          <p:nvPr/>
        </p:nvSpPr>
        <p:spPr bwMode="auto">
          <a:xfrm rot="0" flipH="0" flipV="0">
            <a:off x="5472319" y="5665870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42195" name=""/>
          <p:cNvSpPr txBox="1"/>
          <p:nvPr/>
        </p:nvSpPr>
        <p:spPr bwMode="auto">
          <a:xfrm rot="0" flipH="0" flipV="0">
            <a:off x="5472319" y="5919038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918443250" name=""/>
          <p:cNvSpPr txBox="1"/>
          <p:nvPr/>
        </p:nvSpPr>
        <p:spPr bwMode="auto">
          <a:xfrm rot="0" flipH="0" flipV="0">
            <a:off x="6764746" y="5665870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0012303" name=""/>
          <p:cNvSpPr txBox="1"/>
          <p:nvPr/>
        </p:nvSpPr>
        <p:spPr bwMode="auto">
          <a:xfrm rot="0" flipH="0" flipV="0">
            <a:off x="6764746" y="5919038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  <p:sp>
        <p:nvSpPr>
          <p:cNvPr id="1929126445" name=""/>
          <p:cNvSpPr txBox="1"/>
          <p:nvPr/>
        </p:nvSpPr>
        <p:spPr bwMode="auto">
          <a:xfrm rot="0" flipH="0" flipV="0">
            <a:off x="8022406" y="5665870"/>
            <a:ext cx="118242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4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ここに入力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5983262" name=""/>
          <p:cNvSpPr txBox="1"/>
          <p:nvPr/>
        </p:nvSpPr>
        <p:spPr bwMode="auto">
          <a:xfrm rot="0" flipH="0" flipV="0">
            <a:off x="8022406" y="5919038"/>
            <a:ext cx="116693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このテキストを自分のテキストに置き換えるには、クリックして</a:t>
            </a:r>
            <a:b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</a:br>
            <a:r>
              <a:rPr lang="ja-JP" sz="800" b="0" i="0" u="none">
                <a:solidFill>
                  <a:srgbClr val="595D63"/>
                </a:solidFill>
                <a:latin typeface="Asana Math"/>
                <a:ea typeface="Asana Math"/>
                <a:cs typeface="Asana Math"/>
              </a:rPr>
              <a:t>入力してください</a:t>
            </a:r>
            <a:endParaRPr lang="ja-JP" sz="800">
              <a:latin typeface="Asana Math"/>
              <a:cs typeface="Asan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992017907" name=""/>
          <p:cNvSpPr txBox="1"/>
          <p:nvPr/>
        </p:nvSpPr>
        <p:spPr bwMode="auto">
          <a:xfrm rot="0" flipH="0" flipV="0">
            <a:off x="8287818" y="5025629"/>
            <a:ext cx="66492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59" y="5025629"/>
            <a:ext cx="66527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79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7" y="5025629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7" y="5025629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7" y="379227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2" y="436330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5" y="379227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2" y="379227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799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6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5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0" y="1898995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7" y="1898995"/>
            <a:ext cx="66599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4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8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0" y="1898995"/>
            <a:ext cx="6667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5" y="1898995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0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ja-JP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27111" y="666953"/>
            <a:ext cx="11797752" cy="5830936"/>
            <a:chOff x="0" y="0"/>
            <a:chExt cx="11797752" cy="5830936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2720326" y="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2720326" y="25316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389165430" name=""/>
            <p:cNvSpPr txBox="1"/>
            <p:nvPr/>
          </p:nvSpPr>
          <p:spPr bwMode="auto">
            <a:xfrm rot="0" flipH="0" flipV="0">
              <a:off x="3967283" y="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378834848" name=""/>
            <p:cNvSpPr txBox="1"/>
            <p:nvPr/>
          </p:nvSpPr>
          <p:spPr bwMode="auto">
            <a:xfrm rot="0" flipH="0" flipV="0">
              <a:off x="3967283" y="25316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356504942" name=""/>
            <p:cNvSpPr txBox="1"/>
            <p:nvPr/>
          </p:nvSpPr>
          <p:spPr bwMode="auto">
            <a:xfrm rot="0" flipH="0" flipV="0">
              <a:off x="5238007" y="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796267996" name=""/>
            <p:cNvSpPr txBox="1"/>
            <p:nvPr/>
          </p:nvSpPr>
          <p:spPr bwMode="auto">
            <a:xfrm rot="0" flipH="0" flipV="0">
              <a:off x="5238007" y="25316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2128642258" name=""/>
            <p:cNvSpPr txBox="1"/>
            <p:nvPr/>
          </p:nvSpPr>
          <p:spPr bwMode="auto">
            <a:xfrm rot="0" flipH="0" flipV="0">
              <a:off x="6531148" y="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390554486" name=""/>
            <p:cNvSpPr txBox="1"/>
            <p:nvPr/>
          </p:nvSpPr>
          <p:spPr bwMode="auto">
            <a:xfrm rot="0" flipH="0" flipV="0">
              <a:off x="6531148" y="25316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960542179" name=""/>
            <p:cNvSpPr txBox="1"/>
            <p:nvPr/>
          </p:nvSpPr>
          <p:spPr bwMode="auto">
            <a:xfrm rot="0" flipH="0" flipV="0">
              <a:off x="7810598" y="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4254299" name=""/>
            <p:cNvSpPr txBox="1"/>
            <p:nvPr/>
          </p:nvSpPr>
          <p:spPr bwMode="auto">
            <a:xfrm rot="0" flipH="0" flipV="0">
              <a:off x="7810598" y="25316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724626150" name=""/>
            <p:cNvSpPr txBox="1"/>
            <p:nvPr/>
          </p:nvSpPr>
          <p:spPr bwMode="auto">
            <a:xfrm rot="0" flipH="0" flipV="0">
              <a:off x="9082582" y="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427279381" name=""/>
            <p:cNvSpPr txBox="1"/>
            <p:nvPr/>
          </p:nvSpPr>
          <p:spPr bwMode="auto">
            <a:xfrm rot="0" flipH="0" flipV="0">
              <a:off x="9082582" y="25316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2041847789" name=""/>
            <p:cNvSpPr txBox="1"/>
            <p:nvPr/>
          </p:nvSpPr>
          <p:spPr bwMode="auto">
            <a:xfrm rot="0" flipH="0" flipV="0">
              <a:off x="10617121" y="156768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834591250" name=""/>
            <p:cNvSpPr txBox="1"/>
            <p:nvPr/>
          </p:nvSpPr>
          <p:spPr bwMode="auto">
            <a:xfrm rot="0" flipH="0" flipV="0">
              <a:off x="10617121" y="1820848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352987417" name=""/>
            <p:cNvSpPr txBox="1"/>
            <p:nvPr/>
          </p:nvSpPr>
          <p:spPr bwMode="auto">
            <a:xfrm rot="0" flipH="0" flipV="0">
              <a:off x="9082582" y="3210536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830582607" name=""/>
            <p:cNvSpPr txBox="1"/>
            <p:nvPr/>
          </p:nvSpPr>
          <p:spPr bwMode="auto">
            <a:xfrm rot="0" flipH="0" flipV="0">
              <a:off x="9082582" y="3463704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320246718" name=""/>
            <p:cNvSpPr txBox="1"/>
            <p:nvPr/>
          </p:nvSpPr>
          <p:spPr bwMode="auto">
            <a:xfrm rot="0" flipH="0" flipV="0">
              <a:off x="7560371" y="189874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348963926" name=""/>
            <p:cNvSpPr txBox="1"/>
            <p:nvPr/>
          </p:nvSpPr>
          <p:spPr bwMode="auto">
            <a:xfrm rot="0" flipH="0" flipV="0">
              <a:off x="7560371" y="2151909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2131706437" name=""/>
            <p:cNvSpPr txBox="1"/>
            <p:nvPr/>
          </p:nvSpPr>
          <p:spPr bwMode="auto">
            <a:xfrm rot="0" flipH="0" flipV="0">
              <a:off x="5998630" y="326252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325206753" name=""/>
            <p:cNvSpPr txBox="1"/>
            <p:nvPr/>
          </p:nvSpPr>
          <p:spPr bwMode="auto">
            <a:xfrm rot="0" flipH="0" flipV="0">
              <a:off x="5998630" y="351569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635013821" name=""/>
            <p:cNvSpPr txBox="1"/>
            <p:nvPr/>
          </p:nvSpPr>
          <p:spPr bwMode="auto">
            <a:xfrm rot="0" flipH="0" flipV="0">
              <a:off x="4478764" y="189874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152667528" name=""/>
            <p:cNvSpPr txBox="1"/>
            <p:nvPr/>
          </p:nvSpPr>
          <p:spPr bwMode="auto">
            <a:xfrm rot="0" flipH="0" flipV="0">
              <a:off x="4478764" y="2151909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41194192" name=""/>
            <p:cNvSpPr txBox="1"/>
            <p:nvPr/>
          </p:nvSpPr>
          <p:spPr bwMode="auto">
            <a:xfrm rot="0" flipH="0" flipV="0">
              <a:off x="2934643" y="326252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620457111" name=""/>
            <p:cNvSpPr txBox="1"/>
            <p:nvPr/>
          </p:nvSpPr>
          <p:spPr bwMode="auto">
            <a:xfrm rot="0" flipH="0" flipV="0">
              <a:off x="2934643" y="3515697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584913928" name=""/>
            <p:cNvSpPr txBox="1"/>
            <p:nvPr/>
          </p:nvSpPr>
          <p:spPr bwMode="auto">
            <a:xfrm rot="0" flipH="0" flipV="0">
              <a:off x="1400998" y="1898740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612044670" name=""/>
            <p:cNvSpPr txBox="1"/>
            <p:nvPr/>
          </p:nvSpPr>
          <p:spPr bwMode="auto">
            <a:xfrm rot="0" flipH="0" flipV="0">
              <a:off x="1400998" y="2151909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938422491" name=""/>
            <p:cNvSpPr txBox="1"/>
            <p:nvPr/>
          </p:nvSpPr>
          <p:spPr bwMode="auto">
            <a:xfrm rot="0" flipH="0" flipV="0">
              <a:off x="0" y="3463704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059604689" name=""/>
            <p:cNvSpPr txBox="1"/>
            <p:nvPr/>
          </p:nvSpPr>
          <p:spPr bwMode="auto">
            <a:xfrm rot="0" flipH="0" flipV="0">
              <a:off x="0" y="3716872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759250668" name=""/>
            <p:cNvSpPr txBox="1"/>
            <p:nvPr/>
          </p:nvSpPr>
          <p:spPr bwMode="auto">
            <a:xfrm rot="0" flipH="0" flipV="0">
              <a:off x="1407119" y="499828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651966392" name=""/>
            <p:cNvSpPr txBox="1"/>
            <p:nvPr/>
          </p:nvSpPr>
          <p:spPr bwMode="auto">
            <a:xfrm rot="0" flipH="0" flipV="0">
              <a:off x="1407119" y="5251456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72752210" name=""/>
            <p:cNvSpPr txBox="1"/>
            <p:nvPr/>
          </p:nvSpPr>
          <p:spPr bwMode="auto">
            <a:xfrm rot="0" flipH="0" flipV="0">
              <a:off x="2687566" y="499828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569617643" name=""/>
            <p:cNvSpPr txBox="1"/>
            <p:nvPr/>
          </p:nvSpPr>
          <p:spPr bwMode="auto">
            <a:xfrm rot="0" flipH="0" flipV="0">
              <a:off x="2687566" y="5251456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271578922" name=""/>
            <p:cNvSpPr txBox="1"/>
            <p:nvPr/>
          </p:nvSpPr>
          <p:spPr bwMode="auto">
            <a:xfrm rot="0" flipH="0" flipV="0">
              <a:off x="3959004" y="499828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621999236" name=""/>
            <p:cNvSpPr txBox="1"/>
            <p:nvPr/>
          </p:nvSpPr>
          <p:spPr bwMode="auto">
            <a:xfrm rot="0" flipH="0" flipV="0">
              <a:off x="3959004" y="5251456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343661412" name=""/>
            <p:cNvSpPr txBox="1"/>
            <p:nvPr/>
          </p:nvSpPr>
          <p:spPr bwMode="auto">
            <a:xfrm rot="0" flipH="0" flipV="0">
              <a:off x="5238721" y="499828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819086540" name=""/>
            <p:cNvSpPr txBox="1"/>
            <p:nvPr/>
          </p:nvSpPr>
          <p:spPr bwMode="auto">
            <a:xfrm rot="0" flipH="0" flipV="0">
              <a:off x="5238721" y="5251456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1514020996" name=""/>
            <p:cNvSpPr txBox="1"/>
            <p:nvPr/>
          </p:nvSpPr>
          <p:spPr bwMode="auto">
            <a:xfrm rot="0" flipH="0" flipV="0">
              <a:off x="6531148" y="499828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1006813740" name=""/>
            <p:cNvSpPr txBox="1"/>
            <p:nvPr/>
          </p:nvSpPr>
          <p:spPr bwMode="auto">
            <a:xfrm rot="0" flipH="0" flipV="0">
              <a:off x="6531148" y="5251456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  <p:sp>
          <p:nvSpPr>
            <p:cNvPr id="240919194" name=""/>
            <p:cNvSpPr txBox="1"/>
            <p:nvPr/>
          </p:nvSpPr>
          <p:spPr bwMode="auto">
            <a:xfrm rot="0" flipH="0" flipV="0">
              <a:off x="7810598" y="4998288"/>
              <a:ext cx="1180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ここに入力</a:t>
              </a:r>
              <a:endParaRPr lang="ja-JP" sz="1400">
                <a:solidFill>
                  <a:schemeClr val="bg1"/>
                </a:solidFill>
              </a:endParaRPr>
            </a:p>
          </p:txBody>
        </p:sp>
        <p:sp>
          <p:nvSpPr>
            <p:cNvPr id="274894653" name=""/>
            <p:cNvSpPr txBox="1"/>
            <p:nvPr/>
          </p:nvSpPr>
          <p:spPr bwMode="auto">
            <a:xfrm rot="0" flipH="0" flipV="0">
              <a:off x="7810598" y="5251456"/>
              <a:ext cx="11655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このテキストを自分のテキストに置き換えるには、クリックして</a:t>
              </a:r>
              <a:b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</a:br>
              <a:r>
                <a:rPr lang="ja-JP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入力してください</a:t>
              </a:r>
              <a:endParaRPr lang="ja-JP" sz="800">
                <a:solidFill>
                  <a:schemeClr val="bg1"/>
                </a:solidFill>
                <a:latin typeface="Asana Math"/>
                <a:cs typeface="Asana Math"/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332498" y="299583"/>
            <a:ext cx="1982553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930250282" name=""/>
          <p:cNvSpPr txBox="1"/>
          <p:nvPr/>
        </p:nvSpPr>
        <p:spPr bwMode="auto">
          <a:xfrm rot="0" flipH="0" flipV="0">
            <a:off x="441252" y="451386"/>
            <a:ext cx="178052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ja-JP" sz="22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タイムライン</a:t>
            </a:r>
            <a:endParaRPr 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7226520" name=""/>
          <p:cNvSpPr txBox="1"/>
          <p:nvPr/>
        </p:nvSpPr>
        <p:spPr bwMode="auto">
          <a:xfrm rot="0" flipH="0" flipV="0">
            <a:off x="451605" y="859798"/>
            <a:ext cx="177294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ja-JP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主題</a:t>
            </a:r>
            <a:endParaRPr 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2024-09-30T21:25:39Z</dcterms:modified>
  <cp:category/>
  <cp:contentStatus/>
  <cp:version/>
</cp:coreProperties>
</file>