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ja-JP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grpSp>
        <p:nvGrpSpPr>
          <p:cNvPr id="836942760" name=""/>
          <p:cNvGrpSpPr/>
          <p:nvPr/>
        </p:nvGrpSpPr>
        <p:grpSpPr bwMode="auto">
          <a:xfrm>
            <a:off x="8416299" y="342333"/>
            <a:ext cx="3756646" cy="884279"/>
            <a:chOff x="0" y="0"/>
            <a:chExt cx="3756646" cy="88427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3340604" y="90446"/>
              <a:ext cx="416042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3188382" cy="88427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marL="0" marR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インフォグラフィック</a:t>
              </a:r>
              <a:br>
                <a:rPr lang="ja-JP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</a:br>
              <a:r>
                <a:rPr lang="ja-JP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ツリー</a:t>
              </a:r>
              <a:endParaRPr lang="ja-JP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3303969" y="90446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ja-JP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666510404" name=""/>
          <p:cNvSpPr txBox="1"/>
          <p:nvPr/>
        </p:nvSpPr>
        <p:spPr bwMode="auto">
          <a:xfrm rot="0" flipH="0" flipV="0">
            <a:off x="5421605" y="2301391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lang="ja-JP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978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lang="ja-JP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245" y="4708869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lang="ja-JP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978" y="5549303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lang="ja-JP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8" y="930697"/>
            <a:ext cx="160853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このテキストを自分のテキストに置き換えるには、クリックして入力してください。</a:t>
            </a:r>
            <a:endParaRPr lang="ja-JP"/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85342" y="1279775"/>
            <a:ext cx="7470047" cy="4138992"/>
            <a:chOff x="0" y="0"/>
            <a:chExt cx="7470047" cy="4138992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13947" y="0"/>
              <a:ext cx="24727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ここに入力</a:t>
              </a:r>
              <a:endParaRPr lang="ja-JP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4107" y="324217"/>
              <a:ext cx="245862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このテキストを自分のテキストに置き換えるには、クリックして</a:t>
              </a:r>
              <a:b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</a:b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入力してください。</a:t>
              </a:r>
              <a:endParaRPr lang="ja-JP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9150511" name=""/>
            <p:cNvSpPr txBox="1"/>
            <p:nvPr/>
          </p:nvSpPr>
          <p:spPr bwMode="auto">
            <a:xfrm rot="0" flipH="0" flipV="0">
              <a:off x="4997317" y="776158"/>
              <a:ext cx="24727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ここに入力</a:t>
              </a:r>
              <a:endParaRPr lang="ja-JP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76999035" name=""/>
            <p:cNvSpPr txBox="1"/>
            <p:nvPr/>
          </p:nvSpPr>
          <p:spPr bwMode="auto">
            <a:xfrm rot="0" flipH="0" flipV="0">
              <a:off x="4997476" y="1100376"/>
              <a:ext cx="245862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このテキストを自分のテキストに置き換えるには、クリックして</a:t>
              </a:r>
              <a:b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</a:b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入力してください。</a:t>
              </a:r>
              <a:endParaRPr lang="ja-JP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96727274" name=""/>
            <p:cNvSpPr txBox="1"/>
            <p:nvPr/>
          </p:nvSpPr>
          <p:spPr bwMode="auto">
            <a:xfrm rot="0" flipH="0" flipV="0">
              <a:off x="0" y="2326807"/>
              <a:ext cx="24727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ここに入力</a:t>
              </a:r>
              <a:endParaRPr lang="ja-JP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89101413" name=""/>
            <p:cNvSpPr txBox="1"/>
            <p:nvPr/>
          </p:nvSpPr>
          <p:spPr bwMode="auto">
            <a:xfrm rot="0" flipH="0" flipV="0">
              <a:off x="159" y="2651025"/>
              <a:ext cx="245862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このテキストを自分のテキストに置き換えるには、クリックして</a:t>
              </a:r>
              <a:b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</a:b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入力してください。</a:t>
              </a:r>
              <a:endParaRPr lang="ja-JP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481487716" name=""/>
            <p:cNvSpPr txBox="1"/>
            <p:nvPr/>
          </p:nvSpPr>
          <p:spPr bwMode="auto">
            <a:xfrm rot="0" flipH="0" flipV="0">
              <a:off x="4942193" y="3220053"/>
              <a:ext cx="24727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ここに入力</a:t>
              </a:r>
              <a:endParaRPr lang="ja-JP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45440408" name=""/>
            <p:cNvSpPr txBox="1"/>
            <p:nvPr/>
          </p:nvSpPr>
          <p:spPr bwMode="auto">
            <a:xfrm rot="0" flipH="0" flipV="0">
              <a:off x="4942353" y="3544272"/>
              <a:ext cx="245862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このテキストを自分のテキストに置き換えるには、クリックして</a:t>
              </a:r>
              <a:b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</a:br>
              <a:r>
                <a:rPr lang="ja-JP" sz="11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入力してください。</a:t>
              </a:r>
              <a:endParaRPr lang="ja-JP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907635683" name=""/>
          <p:cNvSpPr txBox="1"/>
          <p:nvPr/>
        </p:nvSpPr>
        <p:spPr bwMode="auto">
          <a:xfrm rot="0" flipH="0" flipV="0">
            <a:off x="459148" y="3338175"/>
            <a:ext cx="160853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このテキストを自分のテキストに置き換えるには、クリックして入力してください。</a:t>
            </a:r>
            <a:endParaRPr lang="ja-JP"/>
          </a:p>
        </p:txBody>
      </p:sp>
      <p:sp>
        <p:nvSpPr>
          <p:cNvPr id="922196274" name=""/>
          <p:cNvSpPr txBox="1"/>
          <p:nvPr/>
        </p:nvSpPr>
        <p:spPr bwMode="auto">
          <a:xfrm rot="0" flipH="0" flipV="0">
            <a:off x="10148725" y="1863751"/>
            <a:ext cx="160853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このテキストを自分のテキストに置き換えるには、クリックして入力してください。</a:t>
            </a:r>
            <a:endParaRPr lang="ja-JP"/>
          </a:p>
        </p:txBody>
      </p:sp>
      <p:sp>
        <p:nvSpPr>
          <p:cNvPr id="442304188" name=""/>
          <p:cNvSpPr txBox="1"/>
          <p:nvPr/>
        </p:nvSpPr>
        <p:spPr bwMode="auto">
          <a:xfrm rot="0" flipH="0" flipV="0">
            <a:off x="10148725" y="4297209"/>
            <a:ext cx="160853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このテキストを自分のテキストに置き換えるには、クリックして入力してください。</a:t>
            </a: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2024-09-30T21:25:14Z</dcterms:modified>
  <cp:category/>
  <cp:contentStatus/>
  <cp:version/>
</cp:coreProperties>
</file>