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4018" y="200691"/>
            <a:ext cx="747119" cy="1223675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組織図</a:t>
            </a:r>
            <a:endParaRPr lang="ja-JP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インフォグラフィック要素</a:t>
            </a:r>
            <a:endParaRPr lang="ja-JP"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3"/>
            <a:ext cx="338361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会社名</a:t>
            </a:r>
            <a:endParaRPr lang="ja-JP"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会社のスローガン</a:t>
            </a:r>
            <a:endParaRPr lang="ja-JP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grpSp>
        <p:nvGrpSpPr>
          <p:cNvPr id="1606340508" name=""/>
          <p:cNvGrpSpPr/>
          <p:nvPr/>
        </p:nvGrpSpPr>
        <p:grpSpPr bwMode="auto">
          <a:xfrm>
            <a:off x="229947" y="513314"/>
            <a:ext cx="11734619" cy="4846990"/>
            <a:chOff x="0" y="0"/>
            <a:chExt cx="11734619" cy="4846990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624706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117772579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4"/>
                <a:ext cx="136572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8506740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4"/>
                <a:ext cx="1365721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320145764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4"/>
                  <a:ext cx="1366080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4"/>
                  <a:ext cx="1366080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9" y="4061420"/>
              <a:ext cx="2872789" cy="785569"/>
              <a:chOff x="0" y="0"/>
              <a:chExt cx="2872789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435428" cy="785569"/>
                <a:chOff x="0" y="0"/>
                <a:chExt cx="1435428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3"/>
                  <a:ext cx="739242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435740" cy="785569"/>
                <a:chOff x="0" y="0"/>
                <a:chExt cx="1435740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6" y="166293"/>
                  <a:ext cx="739554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4" y="4061421"/>
              <a:ext cx="2872384" cy="785569"/>
              <a:chOff x="0" y="0"/>
              <a:chExt cx="2872384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435020" cy="785569"/>
                <a:chOff x="0" y="0"/>
                <a:chExt cx="1435020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6" y="166293"/>
                  <a:ext cx="738834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8" y="0"/>
                <a:ext cx="1435335" cy="785569"/>
                <a:chOff x="0" y="0"/>
                <a:chExt cx="1435335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739149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9"/>
              <a:ext cx="2871712" cy="785570"/>
              <a:chOff x="0" y="0"/>
              <a:chExt cx="2871712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435068" cy="785570"/>
                <a:chOff x="0" y="0"/>
                <a:chExt cx="1435068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6186" y="166294"/>
                  <a:ext cx="738882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9" y="0"/>
                <a:ext cx="1434663" cy="785570"/>
                <a:chOff x="0" y="0"/>
                <a:chExt cx="1434663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4"/>
                  <a:ext cx="738475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3" y="4061419"/>
              <a:ext cx="2872026" cy="785570"/>
              <a:chOff x="0" y="0"/>
              <a:chExt cx="2872026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434663" cy="785570"/>
                <a:chOff x="0" y="0"/>
                <a:chExt cx="1434663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6" y="166294"/>
                  <a:ext cx="738475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9" y="0"/>
                <a:ext cx="1434976" cy="785570"/>
                <a:chOff x="0" y="0"/>
                <a:chExt cx="1434976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6" y="166294"/>
                  <a:ext cx="738789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>
                    <a:latin typeface="DejaVu Serif"/>
                    <a:cs typeface="DejaVu Serif"/>
                  </a:endParaRPr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2" y="1363647"/>
              <a:ext cx="2522374" cy="1042911"/>
              <a:chOff x="0" y="0"/>
              <a:chExt cx="2522374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36435194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82701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>
                  <a:latin typeface="DejaVu Serif"/>
                  <a:cs typeface="DejaVu Serif"/>
                </a:endParaRPr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120133378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5" y="1022589"/>
              <a:ext cx="6464528" cy="392905"/>
              <a:chOff x="0" y="0"/>
              <a:chExt cx="6464528" cy="392905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2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9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7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8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5988145" name=""/>
          <p:cNvSpPr txBox="1"/>
          <p:nvPr/>
        </p:nvSpPr>
        <p:spPr bwMode="auto">
          <a:xfrm rot="0" flipH="0" flipV="0">
            <a:off x="2731162" y="2109994"/>
            <a:ext cx="1618225" cy="548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ja-JP" sz="10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姓</a:t>
            </a:r>
            <a:endParaRPr lang="ja-JP" sz="1000">
              <a:latin typeface="DejaVu Serif"/>
              <a:cs typeface="DejaVu Serif"/>
            </a:endParaRPr>
          </a:p>
          <a:p>
            <a:pPr>
              <a:defRPr/>
            </a:pPr>
            <a:r>
              <a:rPr lang="ja-JP" sz="10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名</a:t>
            </a:r>
            <a:endParaRPr lang="ja-JP" sz="1000">
              <a:latin typeface="DejaVu Serif"/>
              <a:ea typeface="DejaVu Serif"/>
              <a:cs typeface="DejaVu Serif"/>
            </a:endParaRPr>
          </a:p>
          <a:p>
            <a:pPr>
              <a:defRPr/>
            </a:pPr>
            <a:r>
              <a:rPr lang="ja-JP" sz="1000" b="0" i="0" u="none" strike="noStrike" cap="none" spc="0">
                <a:solidFill>
                  <a:schemeClr val="tx1"/>
                </a:solidFill>
                <a:latin typeface="DejaVu Serif"/>
                <a:ea typeface="DejaVu Serif"/>
                <a:cs typeface="DejaVu Serif"/>
              </a:rPr>
              <a:t>役職</a:t>
            </a:r>
            <a:endParaRPr lang="ja-JP" sz="1000">
              <a:latin typeface="DejaVu Serif"/>
              <a:cs typeface="DejaVu Serif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4018" y="200691"/>
            <a:ext cx="747119" cy="1223675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ja-JP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組織図</a:t>
            </a:r>
            <a:endParaRPr lang="ja-JP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インフォグラフィック要素</a:t>
            </a:r>
            <a:endParaRPr lang="ja-JP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506800" y="378523"/>
            <a:ext cx="337965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会社名</a:t>
            </a:r>
            <a:endParaRPr lang="ja-JP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ja-JP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会社のスローガン</a:t>
            </a:r>
            <a:endParaRPr lang="ja-JP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ja-JP"/>
          </a:p>
        </p:txBody>
      </p:sp>
      <p:grpSp>
        <p:nvGrpSpPr>
          <p:cNvPr id="968545456" name=""/>
          <p:cNvGrpSpPr/>
          <p:nvPr/>
        </p:nvGrpSpPr>
        <p:grpSpPr bwMode="auto">
          <a:xfrm>
            <a:off x="229947" y="513314"/>
            <a:ext cx="11734259" cy="4846990"/>
            <a:chOff x="0" y="0"/>
            <a:chExt cx="11734259" cy="4846990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606706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923572942" name=""/>
                <p:cNvSpPr/>
                <p:nvPr/>
              </p:nvSpPr>
              <p:spPr bwMode="auto">
                <a:xfrm rot="16199896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4"/>
                <a:ext cx="1365002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263495470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4"/>
                <a:ext cx="1365361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2101296761" name=""/>
                <p:cNvSpPr/>
                <p:nvPr/>
              </p:nvSpPr>
              <p:spPr bwMode="auto">
                <a:xfrm rot="16199896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4"/>
                  <a:ext cx="1365720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4"/>
                  <a:ext cx="1366080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6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9" y="4061420"/>
              <a:ext cx="2871709" cy="785569"/>
              <a:chOff x="0" y="0"/>
              <a:chExt cx="2871709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434348" cy="785569"/>
                <a:chOff x="0" y="0"/>
                <a:chExt cx="143434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6" y="166293"/>
                  <a:ext cx="738162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434660" cy="785569"/>
                <a:chOff x="0" y="0"/>
                <a:chExt cx="1434660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738474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4" y="4061420"/>
              <a:ext cx="2872024" cy="785569"/>
              <a:chOff x="0" y="0"/>
              <a:chExt cx="2872024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434660" cy="785569"/>
                <a:chOff x="0" y="0"/>
                <a:chExt cx="1434660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6" y="166293"/>
                  <a:ext cx="738474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8" y="0"/>
                <a:ext cx="1434975" cy="785569"/>
                <a:chOff x="0" y="0"/>
                <a:chExt cx="1434975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738789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0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6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9"/>
              <a:ext cx="2872072" cy="785570"/>
              <a:chOff x="0" y="0"/>
              <a:chExt cx="2872072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435068" cy="785570"/>
                <a:chOff x="0" y="0"/>
                <a:chExt cx="143506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4"/>
                  <a:ext cx="738882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9" y="0"/>
                <a:ext cx="1435023" cy="785570"/>
                <a:chOff x="0" y="0"/>
                <a:chExt cx="1435023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4"/>
                  <a:ext cx="738835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3" y="4061419"/>
              <a:ext cx="2871666" cy="785570"/>
              <a:chOff x="0" y="0"/>
              <a:chExt cx="2871666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434303" cy="785570"/>
                <a:chOff x="0" y="0"/>
                <a:chExt cx="1434303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4"/>
                  <a:ext cx="738114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9" y="0"/>
                <a:ext cx="1434616" cy="785570"/>
                <a:chOff x="0" y="0"/>
                <a:chExt cx="1434616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4"/>
                  <a:ext cx="738429" cy="5489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姓</a:t>
                  </a:r>
                  <a:endParaRPr lang="ja-JP"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名</a:t>
                  </a:r>
                  <a:endParaRPr lang="ja-JP" sz="1000">
                    <a:latin typeface="DejaVu Serif"/>
                    <a:ea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ja-JP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役職</a:t>
                  </a:r>
                  <a:endParaRPr lang="ja-JP" sz="1000"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 lang="ja-JP"/>
                  </a:p>
                </p:txBody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p>
                      <a:pPr>
                        <a:defRPr/>
                      </a:pPr>
                      <a:endParaRPr lang="ja-JP"/>
                    </a:p>
                  </p:txBody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6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 lang="ja-JP"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2" y="1363647"/>
              <a:ext cx="2522374" cy="1042911"/>
              <a:chOff x="0" y="0"/>
              <a:chExt cx="2522374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2283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67462295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2701" cy="54899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姓</a:t>
                </a:r>
                <a:endParaRPr lang="ja-JP" sz="10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名</a:t>
                </a:r>
                <a:endParaRPr lang="ja-JP" sz="1000">
                  <a:latin typeface="DejaVu Serif"/>
                  <a:ea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ja-JP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役職</a:t>
                </a:r>
                <a:endParaRPr lang="ja-JP" sz="1000"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  <p:sp>
              <p:nvSpPr>
                <p:cNvPr id="1902515411" name=""/>
                <p:cNvSpPr/>
                <p:nvPr/>
              </p:nvSpPr>
              <p:spPr bwMode="auto">
                <a:xfrm rot="16199896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ja-JP"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5" y="1022589"/>
              <a:ext cx="6464528" cy="392905"/>
              <a:chOff x="0" y="0"/>
              <a:chExt cx="6464528" cy="392905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21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60" y="2376988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6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7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2024-09-30T21:26:08Z</dcterms:modified>
  <cp:category/>
  <cp:contentStatus/>
  <cp:version/>
</cp:coreProperties>
</file>