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grpSp>
        <p:nvGrpSpPr>
          <p:cNvPr id="836942760" name=""/>
          <p:cNvGrpSpPr/>
          <p:nvPr/>
        </p:nvGrpSpPr>
        <p:grpSpPr bwMode="auto">
          <a:xfrm>
            <a:off x="8887658" y="342333"/>
            <a:ext cx="3285287" cy="884279"/>
            <a:chOff x="0" y="0"/>
            <a:chExt cx="3285287" cy="88427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2869245" y="90446"/>
              <a:ext cx="416042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pt-BR"/>
            </a:p>
          </p:txBody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2715060" cy="88427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INFOGRÁFICOS</a:t>
              </a:r>
              <a:endParaRPr lang="pt-B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 algn="r">
                <a:defRPr/>
              </a:pPr>
              <a:r>
                <a:rPr lang="pt-BR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ÁRVORE</a:t>
              </a:r>
              <a:endParaRPr lang="pt-BR"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2832610" y="90446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pt-BR"/>
            </a:p>
          </p:txBody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pt-BR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  <p:sp>
        <p:nvSpPr>
          <p:cNvPr id="666510404" name=""/>
          <p:cNvSpPr txBox="1"/>
          <p:nvPr/>
        </p:nvSpPr>
        <p:spPr bwMode="auto">
          <a:xfrm rot="0" flipH="0" flipV="0">
            <a:off x="5421605" y="2301391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lang="pt-B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978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lang="pt-B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245" y="4708869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lang="pt-B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978" y="5549303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lang="pt-B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7" y="930696"/>
            <a:ext cx="1608176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pt-BR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substituir esse texto pelo seu próprio, basta clicar nele e começar a digitar.</a:t>
            </a:r>
            <a:endParaRPr lang="pt-BR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41778282" name=""/>
          <p:cNvSpPr txBox="1"/>
          <p:nvPr/>
        </p:nvSpPr>
        <p:spPr bwMode="auto">
          <a:xfrm rot="0" flipH="0" flipV="0">
            <a:off x="459147" y="3338174"/>
            <a:ext cx="160853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pt-BR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substituir esse texto pelo seu próprio, basta clicar nele e começar a digitar.</a:t>
            </a:r>
            <a:endParaRPr lang="pt-BR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3635119" name=""/>
          <p:cNvSpPr txBox="1"/>
          <p:nvPr/>
        </p:nvSpPr>
        <p:spPr bwMode="auto">
          <a:xfrm rot="0" flipH="0" flipV="0">
            <a:off x="10119631" y="1820682"/>
            <a:ext cx="160889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substituir esse texto pelo seu próprio, basta clicar nele e começar a digitar.</a:t>
            </a:r>
            <a:endParaRPr lang="pt-BR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92510170" name=""/>
          <p:cNvSpPr txBox="1"/>
          <p:nvPr/>
        </p:nvSpPr>
        <p:spPr bwMode="auto">
          <a:xfrm rot="0" flipH="0" flipV="0">
            <a:off x="10119631" y="4228160"/>
            <a:ext cx="160925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pt-BR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substituir esse texto pelo seu próprio, basta clicar nele e começar a digitar.</a:t>
            </a:r>
            <a:endParaRPr lang="pt-BR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99289" y="1213629"/>
            <a:ext cx="2459408" cy="918936"/>
            <a:chOff x="0" y="0"/>
            <a:chExt cx="2459408" cy="918936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0" y="0"/>
              <a:ext cx="245940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AQUI</a:t>
              </a:r>
              <a:endParaRPr lang="pt-B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58" y="324216"/>
              <a:ext cx="245790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substituir esse texto pelo seu próprio, basta clicar nele e começar a digitar.</a:t>
              </a:r>
              <a:endParaRPr lang="pt-BR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4454588" name=""/>
          <p:cNvGrpSpPr/>
          <p:nvPr/>
        </p:nvGrpSpPr>
        <p:grpSpPr bwMode="auto">
          <a:xfrm rot="0" flipH="0" flipV="0">
            <a:off x="7334195" y="2103616"/>
            <a:ext cx="2459767" cy="918936"/>
            <a:chOff x="0" y="0"/>
            <a:chExt cx="2459767" cy="918936"/>
          </a:xfrm>
        </p:grpSpPr>
        <p:sp>
          <p:nvSpPr>
            <p:cNvPr id="1244189220" name=""/>
            <p:cNvSpPr txBox="1"/>
            <p:nvPr/>
          </p:nvSpPr>
          <p:spPr bwMode="auto">
            <a:xfrm rot="0" flipH="0" flipV="0">
              <a:off x="0" y="0"/>
              <a:ext cx="245976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AQUI</a:t>
              </a:r>
              <a:endParaRPr lang="pt-B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85010235" name=""/>
            <p:cNvSpPr txBox="1"/>
            <p:nvPr/>
          </p:nvSpPr>
          <p:spPr bwMode="auto">
            <a:xfrm rot="0" flipH="0" flipV="0">
              <a:off x="157" y="324216"/>
              <a:ext cx="245826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substituir esse texto pelo seu próprio, basta clicar nele e começar a digitar.</a:t>
              </a:r>
              <a:endParaRPr lang="pt-BR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5765632" name=""/>
          <p:cNvGrpSpPr/>
          <p:nvPr/>
        </p:nvGrpSpPr>
        <p:grpSpPr bwMode="auto">
          <a:xfrm rot="0" flipH="0" flipV="0">
            <a:off x="7334015" y="4511094"/>
            <a:ext cx="2460127" cy="918936"/>
            <a:chOff x="0" y="0"/>
            <a:chExt cx="2460127" cy="918936"/>
          </a:xfrm>
        </p:grpSpPr>
        <p:sp>
          <p:nvSpPr>
            <p:cNvPr id="1177819963" name=""/>
            <p:cNvSpPr txBox="1"/>
            <p:nvPr/>
          </p:nvSpPr>
          <p:spPr bwMode="auto">
            <a:xfrm rot="0" flipH="0" flipV="0">
              <a:off x="0" y="0"/>
              <a:ext cx="246012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AQUI</a:t>
              </a:r>
              <a:endParaRPr lang="pt-B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59773999" name=""/>
            <p:cNvSpPr txBox="1"/>
            <p:nvPr/>
          </p:nvSpPr>
          <p:spPr bwMode="auto">
            <a:xfrm rot="0" flipH="0" flipV="0">
              <a:off x="157" y="324216"/>
              <a:ext cx="2458620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substituir esse texto pelo seu próprio, basta clicar nele e começar a digitar.</a:t>
              </a:r>
              <a:endParaRPr lang="pt-BR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9772812" name=""/>
          <p:cNvGrpSpPr/>
          <p:nvPr/>
        </p:nvGrpSpPr>
        <p:grpSpPr bwMode="auto">
          <a:xfrm rot="0" flipH="0" flipV="0">
            <a:off x="2398749" y="3621108"/>
            <a:ext cx="2460487" cy="918936"/>
            <a:chOff x="0" y="0"/>
            <a:chExt cx="2460487" cy="918936"/>
          </a:xfrm>
        </p:grpSpPr>
        <p:sp>
          <p:nvSpPr>
            <p:cNvPr id="1622788361" name=""/>
            <p:cNvSpPr txBox="1"/>
            <p:nvPr/>
          </p:nvSpPr>
          <p:spPr bwMode="auto">
            <a:xfrm rot="0" flipH="0" flipV="0">
              <a:off x="0" y="0"/>
              <a:ext cx="246048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AQUI</a:t>
              </a:r>
              <a:endParaRPr lang="pt-B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09481871" name=""/>
            <p:cNvSpPr txBox="1"/>
            <p:nvPr/>
          </p:nvSpPr>
          <p:spPr bwMode="auto">
            <a:xfrm rot="0" flipH="0" flipV="0">
              <a:off x="157" y="324216"/>
              <a:ext cx="2458981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pt-B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substituir esse texto pelo seu próprio, basta clicar nele e começar a digitar.</a:t>
              </a:r>
              <a:endParaRPr lang="pt-BR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modified xsi:type="dcterms:W3CDTF">2024-10-02T09:32:43Z</dcterms:modified>
  <cp:category/>
  <cp:contentStatus/>
  <cp:version/>
</cp:coreProperties>
</file>