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pt-B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>10/30/2013</a:t>
            </a:fld>
            <a:endParaRPr lang="ru-RU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ru-RU"/>
              <a:t>1</a:t>
            </a:fld>
            <a:endParaRPr lang="ru-RU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1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1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rot="0" flipH="0" flipV="0">
            <a:off x="418451" y="502003"/>
            <a:ext cx="9156238" cy="91476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lstStyle/>
          <a:p>
            <a:pPr algn="l">
              <a:defRPr/>
            </a:pPr>
            <a:r>
              <a:rPr lang="pt-BR" sz="6000" b="1" i="0" u="none" strike="noStrike" cap="none" spc="0">
                <a:solidFill>
                  <a:schemeClr val="accent5"/>
                </a:solidFill>
                <a:latin typeface="Constantia"/>
                <a:ea typeface="Constantia"/>
                <a:cs typeface="Constantia"/>
              </a:rPr>
              <a:t>Análise</a:t>
            </a:r>
            <a:r>
              <a:rPr lang="pt-BR" sz="6000" b="1" i="0" u="none" strike="noStrike" cap="none" spc="0">
                <a:solidFill>
                  <a:schemeClr val="tx1"/>
                </a:solidFill>
                <a:latin typeface="Constantia"/>
                <a:ea typeface="Constantia"/>
                <a:cs typeface="Constantia"/>
              </a:rPr>
              <a:t> SWOT</a:t>
            </a:r>
            <a:endParaRPr lang="pt-BR" b="1">
              <a:latin typeface="Constantia"/>
              <a:cs typeface="Constantia"/>
            </a:endParaRPr>
          </a:p>
        </p:txBody>
      </p:sp>
      <p:sp modelId="{1F018EA3-E122-4C33-A73E-3D546D7D7BBB}">
        <p:nvSpPr>
          <p:cNvPr id="0" name=""/>
          <p:cNvSpPr/>
          <p:nvPr/>
        </p:nvSpPr>
        <p:spPr bwMode="auto">
          <a:xfrm rot="0" flipH="0" flipV="0">
            <a:off x="8640314" y="4613161"/>
            <a:ext cx="3146400" cy="1526400"/>
          </a:xfrm>
          <a:prstGeom prst="roundRect">
            <a:avLst>
              <a:gd name="adj" fmla="val 10000"/>
            </a:avLst>
          </a:prstGeom>
          <a:solidFill>
            <a:schemeClr val="bg1">
              <a:alpha val="99999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/>
        </p:style>
        <p:txBody>
          <a:bodyPr spcFirstLastPara="0" vertOverflow="overflow" horzOverflow="overflow" vert="horz" wrap="square" lIns="126999" tIns="180000" rIns="126999" bIns="180000" numCol="1" spcCol="1268" rtlCol="0" fromWordArt="0" anchor="t" anchorCtr="0" forceAA="0" upright="0" compatLnSpc="0">
            <a:noAutofit/>
          </a:bodyPr>
          <a:lstStyle/>
          <a:p>
            <a:pPr marL="0" lvl="1" algn="l" defTabSz="1733549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600" b="1" i="0" u="none" strike="noStrike" cap="none" spc="0">
                <a:solidFill>
                  <a:schemeClr val="accent5"/>
                </a:solidFill>
                <a:latin typeface="Constantia"/>
                <a:ea typeface="Constantia"/>
                <a:cs typeface="Constantia"/>
              </a:rPr>
              <a:t>THREATS (ameaças)</a:t>
            </a:r>
            <a:endParaRPr lang="pt-BR" sz="2600" b="1">
              <a:solidFill>
                <a:schemeClr val="accent2"/>
              </a:solidFill>
              <a:latin typeface="Constantia"/>
              <a:ea typeface="Constantia"/>
              <a:cs typeface="Constantia"/>
            </a:endParaRPr>
          </a:p>
          <a:p>
            <a:pPr marL="0" marR="0" lvl="1" indent="0" algn="l" defTabSz="1733549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defRPr/>
            </a:pPr>
            <a:r>
              <a:rPr lang="pt-BR" sz="1600" b="0" i="0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Adicione </a:t>
            </a:r>
            <a:r>
              <a:rPr lang="pt-BR" sz="1600" b="0" i="0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algum </a:t>
            </a:r>
            <a:r>
              <a:rPr lang="pt-BR" sz="1600" b="0" i="0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texto aqui</a:t>
            </a:r>
            <a:endParaRPr sz="2600"/>
          </a:p>
        </p:txBody>
      </p:sp>
      <p:sp modelId="{AD3531E6-3A5A-49A8-8C7D-BA026F11B6CB}">
        <p:nvSpPr>
          <p:cNvPr id="0" name=""/>
          <p:cNvSpPr/>
          <p:nvPr/>
        </p:nvSpPr>
        <p:spPr bwMode="auto">
          <a:xfrm rot="0" flipH="0" flipV="0">
            <a:off x="418451" y="4613160"/>
            <a:ext cx="3343951" cy="1526400"/>
          </a:xfrm>
          <a:prstGeom prst="roundRect">
            <a:avLst>
              <a:gd name="adj" fmla="val 10000"/>
            </a:avLst>
          </a:prstGeom>
          <a:solidFill>
            <a:schemeClr val="bg1">
              <a:alpha val="99999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/>
        </p:style>
        <p:txBody>
          <a:bodyPr spcFirstLastPara="0" vertOverflow="overflow" horzOverflow="overflow" vert="horz" wrap="square" lIns="126999" tIns="180000" rIns="126999" bIns="180000" numCol="1" spcCol="1268" rtlCol="0" fromWordArt="0" anchor="t" anchorCtr="0" forceAA="0" upright="0" compatLnSpc="0">
            <a:noAutofit/>
          </a:bodyPr>
          <a:lstStyle/>
          <a:p>
            <a:pPr marL="0" lvl="1" algn="l" defTabSz="1733549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600" b="1" i="0" u="none" strike="noStrike" cap="none" spc="0">
                <a:solidFill>
                  <a:schemeClr val="accent4"/>
                </a:solidFill>
                <a:latin typeface="Constantia"/>
                <a:ea typeface="Constantia"/>
                <a:cs typeface="Constantia"/>
              </a:rPr>
              <a:t>OPPORTUNITIES (oportunidades)</a:t>
            </a:r>
            <a:endParaRPr lang="pt-BR" sz="2600" b="1">
              <a:solidFill>
                <a:schemeClr val="accent2"/>
              </a:solidFill>
              <a:latin typeface="Constantia"/>
              <a:ea typeface="Constantia"/>
              <a:cs typeface="Constantia"/>
            </a:endParaRPr>
          </a:p>
          <a:p>
            <a:pPr marL="0" marR="0" lvl="1" indent="0" algn="l" defTabSz="1733549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defRPr/>
            </a:pPr>
            <a:r>
              <a:rPr lang="pt-BR" sz="1600" b="0" i="0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Adicione algum texto aqui</a:t>
            </a:r>
            <a:endParaRPr lang="pt-BR" sz="2600"/>
          </a:p>
        </p:txBody>
      </p:sp>
      <p:sp modelId="{4067D461-65A8-490F-A1A1-3156D557213A}">
        <p:nvSpPr>
          <p:cNvPr id="0" name=""/>
          <p:cNvSpPr/>
          <p:nvPr/>
        </p:nvSpPr>
        <p:spPr bwMode="auto">
          <a:xfrm rot="0" flipH="0" flipV="0">
            <a:off x="8640314" y="1924346"/>
            <a:ext cx="3146400" cy="1526400"/>
          </a:xfrm>
          <a:prstGeom prst="roundRect">
            <a:avLst>
              <a:gd name="adj" fmla="val 10000"/>
            </a:avLst>
          </a:prstGeom>
          <a:solidFill>
            <a:schemeClr val="bg1">
              <a:alpha val="99999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/>
        </p:style>
        <p:txBody>
          <a:bodyPr spcFirstLastPara="0" vertOverflow="overflow" horzOverflow="overflow" vert="horz" wrap="square" lIns="126999" tIns="180000" rIns="126999" bIns="180000" numCol="1" spcCol="1268" rtlCol="0" fromWordArt="0" anchor="t" anchorCtr="0" forceAA="0" upright="0" compatLnSpc="0">
            <a:noAutofit/>
          </a:bodyPr>
          <a:lstStyle/>
          <a:p>
            <a:pPr marL="0" lvl="1" algn="l" defTabSz="1733549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600" b="1" i="0" u="none" strike="noStrike" cap="none" spc="0">
                <a:solidFill>
                  <a:schemeClr val="accent6"/>
                </a:solidFill>
                <a:latin typeface="Constantia"/>
                <a:ea typeface="Constantia"/>
                <a:cs typeface="Constantia"/>
              </a:rPr>
              <a:t>WEAKNESSES (fraquezas)</a:t>
            </a:r>
            <a:endParaRPr lang="pt-BR" sz="2600" b="1">
              <a:solidFill>
                <a:schemeClr val="accent2"/>
              </a:solidFill>
              <a:latin typeface="Constantia"/>
              <a:ea typeface="Constantia"/>
              <a:cs typeface="Constantia"/>
            </a:endParaRPr>
          </a:p>
          <a:p>
            <a:pPr marL="0" marR="0" lvl="1" indent="0" algn="l" defTabSz="1733549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defRPr/>
            </a:pPr>
            <a:r>
              <a:rPr lang="pt-BR" sz="1600" b="0" i="0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Adicione algum texto aqui</a:t>
            </a:r>
            <a:endParaRPr lang="pt-BR" sz="2600"/>
          </a:p>
        </p:txBody>
      </p:sp>
      <p:sp modelId="{E69F5A31-D6FF-4121-AA27-24575BFEA501}">
        <p:nvSpPr>
          <p:cNvPr id="0" name=""/>
          <p:cNvSpPr/>
          <p:nvPr/>
        </p:nvSpPr>
        <p:spPr bwMode="auto">
          <a:xfrm rot="0" flipH="0" flipV="0">
            <a:off x="418451" y="1924345"/>
            <a:ext cx="3417220" cy="1525169"/>
          </a:xfrm>
          <a:prstGeom prst="roundRect">
            <a:avLst>
              <a:gd name="adj" fmla="val 10000"/>
            </a:avLst>
          </a:prstGeom>
          <a:solidFill>
            <a:schemeClr val="bg1">
              <a:alpha val="99999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/>
        </p:style>
        <p:txBody>
          <a:bodyPr spcFirstLastPara="0" vertOverflow="overflow" horzOverflow="overflow" vert="horz" wrap="square" lIns="126999" tIns="180000" rIns="126999" bIns="180000" numCol="1" spcCol="1268" rtlCol="0" fromWordArt="0" anchor="t" anchorCtr="0" forceAA="0" upright="0" compatLnSpc="0">
            <a:noAutofit/>
          </a:bodyPr>
          <a:lstStyle/>
          <a:p>
            <a:pPr marL="0" lvl="1" algn="l" defTabSz="1733549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600" b="1">
                <a:solidFill>
                  <a:schemeClr val="accent2"/>
                </a:solidFill>
                <a:latin typeface="Constantia"/>
                <a:ea typeface="Constantia"/>
                <a:cs typeface="Constantia"/>
              </a:rPr>
              <a:t>STRENGTHS(forças)</a:t>
            </a:r>
            <a:endParaRPr sz="2600" b="1">
              <a:solidFill>
                <a:schemeClr val="accent2"/>
              </a:solidFill>
              <a:latin typeface="Constantia"/>
              <a:ea typeface="Constantia"/>
              <a:cs typeface="Constantia"/>
            </a:endParaRPr>
          </a:p>
          <a:p>
            <a:pPr marL="0" lvl="1" algn="l" defTabSz="1733549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defRPr/>
            </a:pPr>
            <a:r>
              <a:rPr lang="pt-BR" sz="1600" b="0" i="0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Adicione algum texto aqui</a:t>
            </a:r>
            <a:endParaRPr sz="1800" b="0">
              <a:latin typeface="Open Sans"/>
              <a:cs typeface="Open Sans"/>
            </a:endParaRPr>
          </a:p>
        </p:txBody>
      </p:sp>
      <p:grpSp>
        <p:nvGrpSpPr>
          <p:cNvPr id="351680621" name=""/>
          <p:cNvGrpSpPr/>
          <p:nvPr/>
        </p:nvGrpSpPr>
        <p:grpSpPr bwMode="auto">
          <a:xfrm>
            <a:off x="3990819" y="1850908"/>
            <a:ext cx="4222816" cy="4222816"/>
            <a:chOff x="0" y="0"/>
            <a:chExt cx="4222816" cy="4222816"/>
          </a:xfrm>
        </p:grpSpPr>
        <p:sp modelId="{B0E4EB08-4A51-4B42-BE28-74A21AE78629}">
          <p:nvSpPr>
            <p:cNvPr id="0" name=""/>
            <p:cNvSpPr/>
            <p:nvPr/>
          </p:nvSpPr>
          <p:spPr bwMode="auto">
            <a:xfrm rot="0" flipH="0" flipV="0">
              <a:off x="0" y="0"/>
              <a:ext cx="2063746" cy="2063746"/>
            </a:xfrm>
            <a:prstGeom prst="pieWedge">
              <a:avLst/>
            </a:prstGeom>
            <a:solidFill>
              <a:schemeClr val="accent2"/>
            </a:solidFill>
            <a:ln w="127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 lim="800000"/>
            </a:ln>
            <a:effectLst/>
          </p:spPr>
          <p:style>
            <a:lnRef idx="2">
              <a:srgbClr val="000000"/>
            </a:lnRef>
            <a:fillRef idx="1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spcFirstLastPara="0" vertOverflow="overflow" horzOverflow="overflow" vert="horz" wrap="square" lIns="192024" tIns="192024" rIns="192024" bIns="192024" numCol="1" spcCol="1268" rtlCol="0" fromWordArt="0" anchor="ctr" anchorCtr="0" forceAA="0" upright="0" compatLnSpc="0">
              <a:noAutofit/>
            </a:bodyPr>
            <a:lstStyle/>
            <a:p>
              <a:pPr marL="0" lvl="0" indent="0" algn="ctr" defTabSz="1689098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sz="9000" b="1">
                  <a:latin typeface="Constantia"/>
                  <a:ea typeface="Constantia"/>
                  <a:cs typeface="Constantia"/>
                </a:rPr>
                <a:t>S</a:t>
              </a:r>
              <a:endParaRPr sz="2700"/>
            </a:p>
          </p:txBody>
        </p:sp>
        <p:sp modelId="{8C2D7F80-F41B-4478-96E4-365D5D30B1B3}">
          <p:nvSpPr>
            <p:cNvPr id="0" name=""/>
            <p:cNvSpPr/>
            <p:nvPr/>
          </p:nvSpPr>
          <p:spPr bwMode="auto">
            <a:xfrm rot="5399976" flipH="0" flipV="0">
              <a:off x="2159070" y="0"/>
              <a:ext cx="2063746" cy="2063746"/>
            </a:xfrm>
            <a:prstGeom prst="pieWedge">
              <a:avLst/>
            </a:prstGeom>
            <a:solidFill>
              <a:schemeClr val="accent6"/>
            </a:solidFill>
            <a:ln w="127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 lim="800000"/>
            </a:ln>
            <a:effectLst/>
          </p:spPr>
          <p:style>
            <a:lnRef idx="2">
              <a:srgbClr val="000000"/>
            </a:lnRef>
            <a:fillRef idx="1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spcFirstLastPara="0" vertOverflow="overflow" horzOverflow="overflow" vert="vert270" wrap="square" lIns="192024" tIns="192024" rIns="192024" bIns="192024" numCol="1" spcCol="1268" rtlCol="0" fromWordArt="0" anchor="ctr" anchorCtr="0" forceAA="0" upright="0" compatLnSpc="0">
              <a:noAutofit/>
            </a:bodyPr>
            <a:lstStyle/>
            <a:p>
              <a:pPr marL="0" marR="0" lvl="0" indent="0" algn="ctr" defTabSz="1689098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9000" b="1" i="0" u="none" strike="noStrike" cap="none" spc="0">
                  <a:solidFill>
                    <a:schemeClr val="lt1"/>
                  </a:solidFill>
                  <a:latin typeface="Constantia"/>
                  <a:ea typeface="Constantia"/>
                  <a:cs typeface="Constantia"/>
                </a:rPr>
                <a:t>W</a:t>
              </a:r>
              <a:endParaRPr sz="2700"/>
            </a:p>
          </p:txBody>
        </p:sp>
        <p:sp modelId="{BD44251F-D6ED-44B1-97A2-B98AE99C2AF2}">
          <p:nvSpPr>
            <p:cNvPr id="0" name=""/>
            <p:cNvSpPr/>
            <p:nvPr/>
          </p:nvSpPr>
          <p:spPr bwMode="auto">
            <a:xfrm rot="10799989" flipH="0" flipV="0">
              <a:off x="2159070" y="2159070"/>
              <a:ext cx="2063746" cy="2063746"/>
            </a:xfrm>
            <a:prstGeom prst="pieWedge">
              <a:avLst/>
            </a:prstGeom>
            <a:solidFill>
              <a:schemeClr val="accent5"/>
            </a:solidFill>
            <a:ln w="127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 lim="800000"/>
            </a:ln>
            <a:effectLst/>
          </p:spPr>
          <p:style>
            <a:lnRef idx="2">
              <a:srgbClr val="000000"/>
            </a:lnRef>
            <a:fillRef idx="1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rot="10800000" spcFirstLastPara="0" vertOverflow="overflow" horzOverflow="overflow" vert="horz" wrap="square" lIns="192024" tIns="192024" rIns="192024" bIns="192024" numCol="1" spcCol="1268" rtlCol="0" fromWordArt="0" anchor="b" anchorCtr="0" forceAA="0" upright="0" compatLnSpc="0">
              <a:noAutofit/>
            </a:bodyPr>
            <a:lstStyle/>
            <a:p>
              <a:pPr marL="0" marR="0" lvl="0" indent="0" algn="ctr" defTabSz="1689098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9000" b="1" i="0" u="none" strike="noStrike" cap="none" spc="0">
                  <a:solidFill>
                    <a:schemeClr val="lt1"/>
                  </a:solidFill>
                  <a:latin typeface="Constantia"/>
                  <a:ea typeface="Constantia"/>
                  <a:cs typeface="Constantia"/>
                </a:rPr>
                <a:t>T</a:t>
              </a:r>
              <a:endParaRPr sz="2700"/>
            </a:p>
          </p:txBody>
        </p:sp>
        <p:sp modelId="{465C937E-3350-4F7D-83C7-68E43694477F}">
          <p:nvSpPr>
            <p:cNvPr id="0" name=""/>
            <p:cNvSpPr/>
            <p:nvPr/>
          </p:nvSpPr>
          <p:spPr bwMode="auto">
            <a:xfrm rot="16199969" flipH="0" flipV="0">
              <a:off x="0" y="2159070"/>
              <a:ext cx="2063746" cy="2063746"/>
            </a:xfrm>
            <a:prstGeom prst="pieWedge">
              <a:avLst/>
            </a:prstGeom>
            <a:solidFill>
              <a:schemeClr val="accent4"/>
            </a:solidFill>
            <a:ln w="127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 lim="800000"/>
            </a:ln>
            <a:effectLst/>
          </p:spPr>
          <p:style>
            <a:lnRef idx="2">
              <a:srgbClr val="000000"/>
            </a:lnRef>
            <a:fillRef idx="1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spcFirstLastPara="0" vertOverflow="overflow" horzOverflow="overflow" vert="vert" wrap="square" lIns="192024" tIns="192024" rIns="192024" bIns="192024" numCol="1" spcCol="1268" rtlCol="0" fromWordArt="0" anchor="t" anchorCtr="0" forceAA="0" upright="0" compatLnSpc="0">
              <a:noAutofit/>
            </a:bodyPr>
            <a:lstStyle/>
            <a:p>
              <a:pPr marL="0" marR="0" lvl="0" indent="0" algn="ctr" defTabSz="1689098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9000" b="1" i="0" u="none" strike="noStrike" cap="none" spc="0">
                  <a:solidFill>
                    <a:schemeClr val="lt1"/>
                  </a:solidFill>
                  <a:latin typeface="Constantia"/>
                  <a:ea typeface="Constantia"/>
                  <a:cs typeface="Constantia"/>
                </a:rPr>
                <a:t>O</a:t>
              </a:r>
              <a:endParaRPr lang="en-US" sz="9000" b="1" i="0" u="none" strike="noStrike" cap="none" spc="0">
                <a:solidFill>
                  <a:schemeClr val="lt1"/>
                </a:solidFill>
                <a:latin typeface="Constantia"/>
                <a:cs typeface="Constanti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Urban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ONLYOFFICE/8.1.3.4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Vera Ladanova</cp:lastModifiedBy>
  <cp:revision>8</cp:revision>
  <dcterms:modified xsi:type="dcterms:W3CDTF">2024-09-24T13:40:12Z</dcterms:modified>
  <cp:category/>
  <cp:contentStatus/>
  <cp:version/>
</cp:coreProperties>
</file>