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2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51.xml" ContentType="application/vnd.openxmlformats-officedocument.presentationml.slide+xml"/>
  <Override PartName="/ppt/slides/slide46.xml" ContentType="application/vnd.openxmlformats-officedocument.presentationml.slide+xml"/>
  <Override PartName="/ppt/slides/slide41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18.xml" ContentType="application/vnd.openxmlformats-officedocument.presentationml.notesSlide+xml"/>
  <Override PartName="/ppt/slides/slide32.xml" ContentType="application/vnd.openxmlformats-officedocument.presentationml.slide+xml"/>
  <Override PartName="/ppt/slides/slide36.xml" ContentType="application/vnd.openxmlformats-officedocument.presentationml.slide+xml"/>
  <Override PartName="/ppt/slides/slide30.xml" ContentType="application/vnd.openxmlformats-officedocument.presentationml.slide+xml"/>
  <Override PartName="/ppt/notesSlides/notesSlide36.xml" ContentType="application/vnd.openxmlformats-officedocument.presentationml.notesSlide+xml"/>
  <Override PartName="/ppt/slides/slide28.xml" ContentType="application/vnd.openxmlformats-officedocument.presentationml.slide+xml"/>
  <Override PartName="/ppt/slides/slide34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notesSlides/notesSlide37.xml" ContentType="application/vnd.openxmlformats-officedocument.presentationml.notesSlide+xml"/>
  <Override PartName="/ppt/slides/slide13.xml" ContentType="application/vnd.openxmlformats-officedocument.presentationml.slide+xml"/>
  <Override PartName="/ppt/slides/slide43.xml" ContentType="application/vnd.openxmlformats-officedocument.presentationml.slide+xml"/>
  <Override PartName="/ppt/slides/slide12.xml" ContentType="application/vnd.openxmlformats-officedocument.presentationml.slide+xml"/>
  <Override PartName="/ppt/notesSlides/notesSlide46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9.xml" ContentType="application/vnd.openxmlformats-officedocument.presentationml.slide+xml"/>
  <Override PartName="/ppt/slides/slide4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33.xml" ContentType="application/vnd.openxmlformats-officedocument.presentationml.slide+xml"/>
  <Override PartName="/ppt/notesSlides/notesSlide31.xml" ContentType="application/vnd.openxmlformats-officedocument.presentationml.notesSlide+xml"/>
  <Override PartName="/ppt/slides/slide10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4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4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s/slide44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37.xml" ContentType="application/vnd.openxmlformats-officedocument.presentationml.slide+xml"/>
  <Override PartName="/ppt/notesSlides/notesSlide35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34.xml" ContentType="application/vnd.openxmlformats-officedocument.presentationml.notesSlide+xml"/>
  <Override PartName="/ppt/slides/slide48.xml" ContentType="application/vnd.openxmlformats-officedocument.presentationml.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31.xml" ContentType="application/vnd.openxmlformats-officedocument.presentationml.slide+xml"/>
  <Override PartName="/ppt/notesSlides/notesSlide50.xml" ContentType="application/vnd.openxmlformats-officedocument.presentationml.notesSlide+xml"/>
  <Override PartName="/ppt/notesSlides/notesSlide8.xml" ContentType="application/vnd.openxmlformats-officedocument.presentationml.notesSlide+xml"/>
  <Override PartName="/ppt/slides/slide47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slides/slide3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30.xml" ContentType="application/vnd.openxmlformats-officedocument.presentationml.notes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slides/slide38.xml" ContentType="application/vnd.openxmlformats-officedocument.presentationml.slide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notesMaster" Target="notesMasters/notesMaster1.xml"/><Relationship Id="rId57" Type="http://schemas.openxmlformats.org/officeDocument/2006/relationships/presProps" Target="presProps.xml" /><Relationship Id="rId58" Type="http://schemas.openxmlformats.org/officeDocument/2006/relationships/tableStyles" Target="tableStyles.xml" /><Relationship Id="rId5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 ?>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 ?>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 ?>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 ?>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 ?>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 ?>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 ?>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 ?>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 ?>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 ?>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 ?>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 ?>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 ?>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 ?>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 ?>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 ?>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 ?>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80415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84083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5497615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E7B2DD-B691-DD4B-9D5F-74044F7AE7B2}" type="slidenum">
              <a:rPr lang="ru-RU"/>
              <a:t/>
            </a:fld>
            <a:endParaRPr lang="ru-RU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9541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66694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2503161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B33DD3-B83B-76C8-542A-2E8EB57C45ED}" type="slidenum">
              <a:rPr lang="ru-RU"/>
              <a:t/>
            </a:fld>
            <a:endParaRPr lang="ru-RU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19387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104787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1515403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5D7406-EA1B-8FEE-9E13-759A12EFF3FC}" type="slidenum">
              <a:rPr lang="ru-RU"/>
              <a:t/>
            </a:fld>
            <a:endParaRPr lang="ru-RU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25913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140397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4528826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AEC3D6-BF35-4E96-BCA2-3ED91148E578}" type="slidenum">
              <a:rPr lang="ru-RU"/>
              <a:t/>
            </a:fld>
            <a:endParaRPr lang="ru-RU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1159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88189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6166762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EF9B14-4B3C-B0E2-2F42-34A56626F65E}" type="slidenum">
              <a:rPr lang="ru-RU"/>
              <a:t/>
            </a:fld>
            <a:endParaRPr lang="ru-RU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8335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00956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5830461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9D2843-EA0D-9D0F-40A8-18A3373B6409}" type="slidenum">
              <a:rPr lang="ru-RU"/>
              <a:t/>
            </a:fld>
            <a:endParaRPr lang="ru-RU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5975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78405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477516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1BC215-6BDA-9A19-6BC6-07EB97C6BA6E}" type="slidenum">
              <a:rPr lang="ru-RU"/>
              <a:t/>
            </a:fld>
            <a:endParaRPr lang="ru-RU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205602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901828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7925854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92D2FE-1A37-BF22-DC6C-4843F02CDD70}" type="slidenum">
              <a:rPr lang="ru-RU"/>
              <a:t/>
            </a:fld>
            <a:endParaRPr lang="ru-RU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9309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39609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9512282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5DFF16-B3F8-FECA-06DD-DFE193D3AF5D}" type="slidenum">
              <a:rPr lang="ru-RU"/>
              <a:t/>
            </a:fld>
            <a:endParaRPr lang="ru-RU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2789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369613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8947387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A3CF22-1BCE-1739-49B7-861AF7870758}" type="slidenum">
              <a:rPr lang="ru-RU"/>
              <a:t/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7906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74253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3313645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5317E6-DDF4-9EF7-CA3A-1C1A2AF8B3D3}" type="slidenum">
              <a:rPr lang="ru-RU"/>
              <a:t/>
            </a:fld>
            <a:endParaRPr lang="ru-RU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85990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642081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0957405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6B1118-0CDE-D496-0A17-7B40AFC151FE}" type="slidenum">
              <a:rPr lang="ru-RU"/>
              <a:t/>
            </a:fld>
            <a:endParaRPr lang="ru-RU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96021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54597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375093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55603F-4E2F-7268-2E1D-5B9ECE6D87C6}" type="slidenum">
              <a:rPr lang="ru-RU"/>
              <a:t/>
            </a:fld>
            <a:endParaRPr lang="ru-RU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62542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91675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7601595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A0AC04-595B-0579-3537-E20B535B045A}" type="slidenum">
              <a:rPr lang="ru-RU"/>
              <a:t/>
            </a:fld>
            <a:endParaRPr lang="ru-RU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3843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99659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8960177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7AB92D-FF96-9419-E54E-A4D96B76ACA9}" type="slidenum">
              <a:rPr lang="ru-RU"/>
              <a:t/>
            </a:fld>
            <a:endParaRPr lang="ru-RU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41549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763990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452058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4A7ED6-BACA-67BD-7E94-9734D0626CFE}" type="slidenum">
              <a:rPr lang="ru-RU"/>
              <a:t/>
            </a:fld>
            <a:endParaRPr lang="ru-RU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824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200804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105767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EC8001-7D17-F53F-945F-B595DB1D4A21}" type="slidenum">
              <a:rPr lang="ru-RU"/>
              <a:t/>
            </a:fld>
            <a:endParaRPr lang="ru-RU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0451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27300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3860633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7CC143A-B4CE-CD86-1A3C-39E21BEF0773}" type="slidenum">
              <a:rPr lang="ru-RU"/>
              <a:t/>
            </a:fld>
            <a:endParaRPr lang="ru-RU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10619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700071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919713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8E234A-8441-377C-EBEB-C276683B1A4C}" type="slidenum">
              <a:rPr lang="ru-RU"/>
              <a:t/>
            </a:fld>
            <a:endParaRPr lang="ru-RU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09041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55895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pt-BR">
                <a:latin typeface="Arial"/>
                <a:cs typeface="Arial"/>
              </a:rPr>
              <a:t> </a:t>
            </a:r>
            <a:endParaRPr lang="pt-BR">
              <a:latin typeface="Arial"/>
              <a:cs typeface="Arial"/>
            </a:endParaRPr>
          </a:p>
        </p:txBody>
      </p:sp>
      <p:sp>
        <p:nvSpPr>
          <p:cNvPr id="7940121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D7046C-C6AC-D772-9D0E-28797F9D51F8}" type="slidenum">
              <a:rPr lang="ru-RU"/>
              <a:t/>
            </a:fld>
            <a:endParaRPr lang="ru-RU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27171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09958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9139506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E609CE-90B9-2F0E-4436-C3B8F19A2AC0}" type="slidenum">
              <a:rPr lang="ru-RU"/>
              <a:t/>
            </a:fld>
            <a:endParaRPr lang="ru-RU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6874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259356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121776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A3CDAB-200E-129B-C26D-B252638E79CA}" type="slidenum">
              <a:rPr lang="ru-RU"/>
              <a:t/>
            </a:fld>
            <a:endParaRPr lang="ru-RU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81097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58979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0442183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4D26D9-47E9-E623-CC02-48A20EF47705}" type="slidenum">
              <a:rPr lang="ru-RU"/>
              <a:t/>
            </a:fld>
            <a:endParaRPr lang="ru-RU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746520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1295701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364124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DA29E1-0A45-FE1B-09AD-CE177AA17977}" type="slidenum">
              <a:rPr lang="ru-RU"/>
              <a:t/>
            </a:fld>
            <a:endParaRPr lang="ru-RU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871548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788180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8103625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9A19EFA-9A45-650E-4025-D9D67F466CA8}" type="slidenum">
              <a:rPr lang="ru-RU"/>
              <a:t/>
            </a:fld>
            <a:endParaRPr lang="ru-RU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559515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83558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5757559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9CDB2E-FA3E-7560-684C-4F2597A7FB04}" type="slidenum">
              <a:rPr lang="ru-RU"/>
              <a:t/>
            </a:fld>
            <a:endParaRPr lang="ru-RU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774496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76045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557458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CF252A-1BF0-8C9A-F57B-A5B0DAB73EF5}" type="slidenum">
              <a:rPr lang="ru-RU"/>
              <a:t/>
            </a:fld>
            <a:endParaRPr lang="ru-RU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4889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045286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9201848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DC448F-C2AC-AC96-EDFB-EF19BAA4B5DB}" type="slidenum">
              <a:rPr lang="ru-RU"/>
              <a:t/>
            </a:fld>
            <a:endParaRPr lang="ru-RU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40500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25299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727878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058BD97-D919-AF32-20CA-29F006DA5DE2}" type="slidenum">
              <a:rPr lang="ru-RU"/>
              <a:t/>
            </a:fld>
            <a:endParaRPr lang="ru-RU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2785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938868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0530603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5174A2-2368-D637-4021-5F1410211F8A}" type="slidenum">
              <a:rPr lang="ru-RU"/>
              <a:t/>
            </a:fld>
            <a:endParaRPr lang="ru-RU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7128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67878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3183648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69BD88-BA28-B377-1D3B-89D6A65D79BB}" type="slidenum">
              <a:rPr lang="ru-RU"/>
              <a:t/>
            </a:fld>
            <a:endParaRPr lang="ru-RU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931068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13151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7838775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3B547-0B59-D160-1E9B-562210272C5A}" type="slidenum">
              <a:rPr lang="ru-RU"/>
              <a:t/>
            </a:fld>
            <a:endParaRPr lang="ru-RU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2883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29320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12651390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1A484B4-B09E-6C13-A6E4-1324FD6CE02D}" type="slidenum">
              <a:rPr lang="ru-RU"/>
              <a:t/>
            </a:fld>
            <a:endParaRPr lang="ru-RU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43542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19335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5657722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E5905FF-46C7-F01F-C5B2-127AE01EE6C8}" type="slidenum">
              <a:rPr lang="ru-RU"/>
              <a:t/>
            </a:fld>
            <a:endParaRPr lang="ru-RU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0121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155199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392174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1E13C0-9AF7-A44E-923E-1FB9D6AF9146}" type="slidenum">
              <a:rPr lang="ru-RU"/>
              <a:t/>
            </a:fld>
            <a:endParaRPr lang="ru-RU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141388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535038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737535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6CEFDA2-4165-B0C7-3214-4F46C63E5D6C}" type="slidenum">
              <a:rPr lang="ru-RU"/>
              <a:t/>
            </a:fld>
            <a:endParaRPr lang="ru-RU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0913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063009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640539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674B0F-D9D4-4E0C-8270-23FFECE13455}" type="slidenum">
              <a:rPr lang="ru-RU"/>
              <a:t/>
            </a:fld>
            <a:endParaRPr lang="ru-RU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5138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3485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1025732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CA02F2-205B-ED99-5E38-79DEF359CD64}" type="slidenum">
              <a:rPr lang="ru-RU"/>
              <a:t/>
            </a:fld>
            <a:endParaRPr lang="ru-RU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7035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493440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9442879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59E835-60A1-1A53-53A9-12011BFDDE06}" type="slidenum">
              <a:rPr lang="ru-RU"/>
              <a:t/>
            </a:fld>
            <a:endParaRPr lang="ru-RU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79559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339019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3897464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055A39-8B12-D395-EBF1-C6A247D88D09}" type="slidenum">
              <a:rPr lang="ru-RU"/>
              <a:t/>
            </a:fld>
            <a:endParaRPr lang="ru-RU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09605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969026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60037929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5ABADC-D3E2-682E-CDF1-4B5B2F3F9DAA}" type="slidenum">
              <a:rPr lang="ru-RU"/>
              <a:t/>
            </a:fld>
            <a:endParaRPr lang="ru-RU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92831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30179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8626238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119588B-1EAE-2179-3BA6-5C9B00B3B787}" type="slidenum">
              <a:rPr lang="ru-RU"/>
              <a:t/>
            </a:fld>
            <a:endParaRPr lang="ru-RU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03012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9380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0519097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7008E8-8239-C610-81EB-1217F818AA4C}" type="slidenum">
              <a:rPr lang="ru-RU"/>
              <a:t/>
            </a:fld>
            <a:endParaRPr lang="ru-RU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6220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937760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0520979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796D45-11E7-C68B-CA3F-E5DF96168BE6}" type="slidenum">
              <a:rPr lang="ru-RU"/>
              <a:t/>
            </a:fld>
            <a:endParaRPr lang="ru-RU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30837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1169558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8250103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A61C81-3A2D-BFBD-0FBB-D4964C61BDF3}" type="slidenum">
              <a:rPr lang="ru-RU"/>
              <a:t/>
            </a:fld>
            <a:endParaRPr lang="ru-RU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14379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14937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5493029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C50EF-8190-44BE-6175-0C763BAB8A8C}" type="slidenum">
              <a:rPr lang="ru-RU"/>
              <a:t/>
            </a:fld>
            <a:endParaRPr lang="ru-RU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4371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18559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3589788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45403D-BDF5-B2B2-CE16-E16DFFDD5CD4}" type="slidenum">
              <a:rPr lang="ru-RU"/>
              <a:t/>
            </a:fld>
            <a:endParaRPr lang="ru-RU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138159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74605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892259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F6EE60-D467-9EDC-485B-235DA3338241}" type="slidenum">
              <a:rPr lang="ru-RU"/>
              <a:t/>
            </a:fld>
            <a:endParaRPr lang="ru-RU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648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88037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5114269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6290FA-3E76-66BE-8FB5-55A3F8FA653B}" type="slidenum">
              <a:rPr lang="ru-RU"/>
              <a:t/>
            </a:fld>
            <a:endParaRPr lang="ru-RU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174443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50662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309777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9F8A1D-DB90-A437-0586-408277756391}" type="slidenum">
              <a:rPr lang="ru-RU"/>
              <a:t/>
            </a:fld>
            <a:endParaRPr lang="ru-RU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21471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951165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9015501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AF8F69-5BD0-412A-9B08-4D4448017451}" type="slidenum">
              <a:rPr lang="ru-RU"/>
              <a:t/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slide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slide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slide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slide2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slide2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slide3.xml"/><Relationship Id="rId4" Type="http://schemas.openxmlformats.org/officeDocument/2006/relationships/slide" Target="slide5.xml"/><Relationship Id="rId5" Type="http://schemas.openxmlformats.org/officeDocument/2006/relationships/slide" Target="slide7.xml"/><Relationship Id="rId6" Type="http://schemas.openxmlformats.org/officeDocument/2006/relationships/slide" Target="slide9.xml"/><Relationship Id="rId7" Type="http://schemas.openxmlformats.org/officeDocument/2006/relationships/slide" Target="slide11.xml"/><Relationship Id="rId8" Type="http://schemas.openxmlformats.org/officeDocument/2006/relationships/slide" Target="slide13.xml"/><Relationship Id="rId9" Type="http://schemas.openxmlformats.org/officeDocument/2006/relationships/slide" Target="slide15.xml"/><Relationship Id="rId10" Type="http://schemas.openxmlformats.org/officeDocument/2006/relationships/slide" Target="slide17.xml"/><Relationship Id="rId11" Type="http://schemas.openxmlformats.org/officeDocument/2006/relationships/slide" Target="slide19.xml"/><Relationship Id="rId12" Type="http://schemas.openxmlformats.org/officeDocument/2006/relationships/slide" Target="slide21.xml"/><Relationship Id="rId13" Type="http://schemas.openxmlformats.org/officeDocument/2006/relationships/slide" Target="slide23.xml"/><Relationship Id="rId14" Type="http://schemas.openxmlformats.org/officeDocument/2006/relationships/slide" Target="slide25.xml"/><Relationship Id="rId15" Type="http://schemas.openxmlformats.org/officeDocument/2006/relationships/slide" Target="slide27.xml"/><Relationship Id="rId16" Type="http://schemas.openxmlformats.org/officeDocument/2006/relationships/slide" Target="slide29.xml"/><Relationship Id="rId17" Type="http://schemas.openxmlformats.org/officeDocument/2006/relationships/slide" Target="slide31.xml"/><Relationship Id="rId18" Type="http://schemas.openxmlformats.org/officeDocument/2006/relationships/slide" Target="slide33.xml"/><Relationship Id="rId19" Type="http://schemas.openxmlformats.org/officeDocument/2006/relationships/slide" Target="slide35.xml"/><Relationship Id="rId20" Type="http://schemas.openxmlformats.org/officeDocument/2006/relationships/slide" Target="slide37.xml"/><Relationship Id="rId21" Type="http://schemas.openxmlformats.org/officeDocument/2006/relationships/slide" Target="slide40.xml"/><Relationship Id="rId22" Type="http://schemas.openxmlformats.org/officeDocument/2006/relationships/slide" Target="slide41.xml"/><Relationship Id="rId23" Type="http://schemas.openxmlformats.org/officeDocument/2006/relationships/slide" Target="slide43.xml"/><Relationship Id="rId24" Type="http://schemas.openxmlformats.org/officeDocument/2006/relationships/slide" Target="slide45.xml"/><Relationship Id="rId25" Type="http://schemas.openxmlformats.org/officeDocument/2006/relationships/slide" Target="slide47.xml"/><Relationship Id="rId26" Type="http://schemas.openxmlformats.org/officeDocument/2006/relationships/slide" Target="slide49.xml"/><Relationship Id="rId27" Type="http://schemas.openxmlformats.org/officeDocument/2006/relationships/slide" Target="slide51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slide" Target="slide2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slide" Target="slide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slide" Target="slide2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slide" Target="slide2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slide" Target="slide2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slide4.xml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slide" Target="slide2.xml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slide" Target="slide2.xml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slide" Target="slide2.xml"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slide" Target="slide2.xml"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slide" Target="slide2.xml"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slide2.xml"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slide" Target="slide2.xml"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slide" Target="slide2.xml"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slide" Target="slide2.xml"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slide" Target="slide2.xml"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slide" Target="slide2.xml"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slide6.xml"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slide" Target="slide2.xml"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slide" Target="slide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slide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slide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5896932" name=""/>
          <p:cNvSpPr/>
          <p:nvPr/>
        </p:nvSpPr>
        <p:spPr bwMode="auto">
          <a:xfrm flipH="0" flipV="0">
            <a:off x="3935652" y="4500217"/>
            <a:ext cx="4155108" cy="786847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BR" sz="2000" b="1" i="0" u="none" strike="noStrike" cap="none" spc="0">
                <a:solidFill>
                  <a:schemeClr val="bg1"/>
                </a:solidFill>
                <a:latin typeface="Trebuchet MS"/>
                <a:ea typeface="Trebuchet MS"/>
                <a:cs typeface="Trebuchet MS"/>
              </a:rPr>
              <a:t>Apresentado por Nome Completo</a:t>
            </a:r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1073271" y="1821069"/>
            <a:ext cx="10045456" cy="2387599"/>
          </a:xfrm>
          <a:prstGeom prst="rect">
            <a:avLst/>
          </a:prstGeom>
          <a:ln w="19049">
            <a:noFill/>
            <a:prstDash val="solid"/>
          </a:ln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 algn="ctr">
              <a:defRPr/>
            </a:pPr>
            <a:r>
              <a:rPr lang="pt-BR" sz="15000" spc="283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JEOPARDY</a:t>
            </a:r>
            <a:endParaRPr lang="pt-BR" sz="15000" spc="283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436194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$400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00985067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802094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81876172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8564627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68365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$500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002599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1282421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708384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30496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4284586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43781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$500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8394017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6291823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6134825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3248550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662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$100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1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8582107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827692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8944594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59374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339270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$100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37827773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1630107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70217931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8018733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427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$200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46833000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69409068" name=""/>
          <p:cNvSpPr txBox="1"/>
          <p:nvPr/>
        </p:nvSpPr>
        <p:spPr bwMode="auto">
          <a:xfrm rot="0" flipH="0" flipV="0">
            <a:off x="7502355" y="6023480"/>
            <a:ext cx="353751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21433489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85127768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6731051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68823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$200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48517665" name=""/>
          <p:cNvSpPr txBox="1"/>
          <p:nvPr/>
        </p:nvSpPr>
        <p:spPr bwMode="auto">
          <a:xfrm rot="0" flipH="0" flipV="0">
            <a:off x="7502355" y="6023478"/>
            <a:ext cx="354471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3896637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2524957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39525565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26086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$300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037765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34334041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9033514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2982671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9813032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07429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$300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93664540" name=""/>
          <p:cNvSpPr txBox="1"/>
          <p:nvPr/>
        </p:nvSpPr>
        <p:spPr bwMode="auto">
          <a:xfrm rot="0" flipH="0" flipV="0">
            <a:off x="7502355" y="6023478"/>
            <a:ext cx="354579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24329055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546007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278202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481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$400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5765451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99072783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42859386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56824912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31427109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6606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pt-BR" sz="4800" b="0" i="0" u="none" strike="noStrike" cap="none" spc="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QUADRO</a:t>
            </a: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 JEOPARDY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44235945" name=""/>
          <p:cNvSpPr/>
          <p:nvPr/>
        </p:nvSpPr>
        <p:spPr bwMode="auto">
          <a:xfrm flipH="0" flipV="0">
            <a:off x="493091" y="1583876"/>
            <a:ext cx="2186364" cy="4859130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lnSpc>
                <a:spcPct val="100000"/>
              </a:lnSpc>
              <a:spcBef>
                <a:spcPts val="566"/>
              </a:spcBef>
              <a:defRPr/>
            </a:pPr>
            <a:r>
              <a:rPr lang="pt-BR" sz="20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Categoria 1</a:t>
            </a:r>
            <a:endParaRPr lang="pt-BR"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221451" name=""/>
          <p:cNvSpPr/>
          <p:nvPr/>
        </p:nvSpPr>
        <p:spPr bwMode="auto">
          <a:xfrm flipH="0" flipV="0">
            <a:off x="2792067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pt-BR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Categoria 2</a:t>
            </a:r>
            <a:endParaRPr lang="pt-BR"/>
          </a:p>
        </p:txBody>
      </p:sp>
      <p:sp>
        <p:nvSpPr>
          <p:cNvPr id="883494791" name=""/>
          <p:cNvSpPr/>
          <p:nvPr/>
        </p:nvSpPr>
        <p:spPr bwMode="auto">
          <a:xfrm flipH="0" flipV="0">
            <a:off x="5091043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pt-BR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Categoria 3</a:t>
            </a:r>
            <a:endParaRPr lang="pt-BR"/>
          </a:p>
        </p:txBody>
      </p:sp>
      <p:sp>
        <p:nvSpPr>
          <p:cNvPr id="427405555" name=""/>
          <p:cNvSpPr/>
          <p:nvPr/>
        </p:nvSpPr>
        <p:spPr bwMode="auto">
          <a:xfrm flipH="0" flipV="0">
            <a:off x="7390019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pt-BR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Categoria 4</a:t>
            </a:r>
            <a:endParaRPr lang="pt-BR" u="none"/>
          </a:p>
        </p:txBody>
      </p:sp>
      <p:sp>
        <p:nvSpPr>
          <p:cNvPr id="857368899" name=""/>
          <p:cNvSpPr/>
          <p:nvPr/>
        </p:nvSpPr>
        <p:spPr bwMode="auto">
          <a:xfrm flipH="0" flipV="0">
            <a:off x="9688995" y="1583876"/>
            <a:ext cx="2186364" cy="4859129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0" marR="0" indent="0" algn="ctr">
              <a:lnSpc>
                <a:spcPct val="100000"/>
              </a:lnSpc>
              <a:spcBef>
                <a:spcPts val="566"/>
              </a:spcBef>
              <a:spcAft>
                <a:spcPts val="0"/>
              </a:spcAft>
              <a:defRPr/>
            </a:pPr>
            <a:r>
              <a:rPr lang="pt-BR" sz="2000" b="1" i="0" u="none" strike="noStrike" cap="none" spc="0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Categoria 5</a:t>
            </a:r>
            <a:endParaRPr lang="pt-BR"/>
          </a:p>
        </p:txBody>
      </p:sp>
      <p:sp>
        <p:nvSpPr>
          <p:cNvPr id="984705262" name=""/>
          <p:cNvSpPr/>
          <p:nvPr/>
        </p:nvSpPr>
        <p:spPr bwMode="auto">
          <a:xfrm rot="0" flipH="0" flipV="0">
            <a:off x="778719" y="2277717"/>
            <a:ext cx="1615108" cy="496956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3" action="ppaction://hlinksldjump" tooltip="Slide 3"/>
              </a:rPr>
              <a:t>$100</a:t>
            </a:r>
            <a:endParaRPr u="none"/>
          </a:p>
        </p:txBody>
      </p:sp>
      <p:sp>
        <p:nvSpPr>
          <p:cNvPr id="1720105676" name=""/>
          <p:cNvSpPr/>
          <p:nvPr/>
        </p:nvSpPr>
        <p:spPr bwMode="auto">
          <a:xfrm rot="0" flipH="0" flipV="0">
            <a:off x="778719" y="309590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4" action="ppaction://hlinksldjump" tooltip="Slide 5"/>
              </a:rPr>
              <a:t>$200</a:t>
            </a:r>
            <a:endParaRPr u="none"/>
          </a:p>
        </p:txBody>
      </p:sp>
      <p:sp>
        <p:nvSpPr>
          <p:cNvPr id="847143457" name=""/>
          <p:cNvSpPr/>
          <p:nvPr/>
        </p:nvSpPr>
        <p:spPr bwMode="auto">
          <a:xfrm rot="0" flipH="0" flipV="0">
            <a:off x="778719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5" action="ppaction://hlinksldjump" tooltip="Slide 7"/>
              </a:rPr>
              <a:t>$300</a:t>
            </a:r>
            <a:endParaRPr u="none"/>
          </a:p>
        </p:txBody>
      </p:sp>
      <p:sp>
        <p:nvSpPr>
          <p:cNvPr id="1841687394" name=""/>
          <p:cNvSpPr/>
          <p:nvPr/>
        </p:nvSpPr>
        <p:spPr bwMode="auto">
          <a:xfrm rot="0" flipH="0" flipV="0">
            <a:off x="778719" y="4732268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6" action="ppaction://hlinksldjump" tooltip="Slide 9"/>
              </a:rPr>
              <a:t>$400</a:t>
            </a:r>
            <a:endParaRPr u="none"/>
          </a:p>
        </p:txBody>
      </p:sp>
      <p:sp>
        <p:nvSpPr>
          <p:cNvPr id="635282657" name=""/>
          <p:cNvSpPr/>
          <p:nvPr/>
        </p:nvSpPr>
        <p:spPr bwMode="auto">
          <a:xfrm rot="0" flipH="0" flipV="0">
            <a:off x="778719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7" action="ppaction://hlinksldjump" tooltip="Slide 11"/>
              </a:rPr>
              <a:t>$500</a:t>
            </a:r>
            <a:endParaRPr u="none"/>
          </a:p>
        </p:txBody>
      </p:sp>
      <p:sp>
        <p:nvSpPr>
          <p:cNvPr id="406218931" name=""/>
          <p:cNvSpPr/>
          <p:nvPr/>
        </p:nvSpPr>
        <p:spPr bwMode="auto">
          <a:xfrm rot="0" flipH="0" flipV="0">
            <a:off x="3077695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8" action="ppaction://hlinksldjump" tooltip="Slide 13"/>
              </a:rPr>
              <a:t>$100</a:t>
            </a:r>
            <a:endParaRPr u="none"/>
          </a:p>
        </p:txBody>
      </p:sp>
      <p:sp>
        <p:nvSpPr>
          <p:cNvPr id="277342600" name=""/>
          <p:cNvSpPr/>
          <p:nvPr/>
        </p:nvSpPr>
        <p:spPr bwMode="auto">
          <a:xfrm rot="0" flipH="0" flipV="0">
            <a:off x="3077695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9" action="ppaction://hlinksldjump" tooltip="Slide 15"/>
              </a:rPr>
              <a:t>$200</a:t>
            </a:r>
            <a:endParaRPr u="none"/>
          </a:p>
        </p:txBody>
      </p:sp>
      <p:sp>
        <p:nvSpPr>
          <p:cNvPr id="1795516016" name=""/>
          <p:cNvSpPr/>
          <p:nvPr/>
        </p:nvSpPr>
        <p:spPr bwMode="auto">
          <a:xfrm rot="0" flipH="0" flipV="0">
            <a:off x="3077695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0" action="ppaction://hlinksldjump" tooltip="Slide 17"/>
              </a:rPr>
              <a:t>$300</a:t>
            </a:r>
            <a:endParaRPr u="none"/>
          </a:p>
        </p:txBody>
      </p:sp>
      <p:sp>
        <p:nvSpPr>
          <p:cNvPr id="1232613764" name=""/>
          <p:cNvSpPr/>
          <p:nvPr/>
        </p:nvSpPr>
        <p:spPr bwMode="auto">
          <a:xfrm rot="0" flipH="0" flipV="0">
            <a:off x="3077695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1" action="ppaction://hlinksldjump" tooltip="Slide 19"/>
              </a:rPr>
              <a:t>$400</a:t>
            </a:r>
            <a:endParaRPr u="none"/>
          </a:p>
        </p:txBody>
      </p:sp>
      <p:sp>
        <p:nvSpPr>
          <p:cNvPr id="787627256" name=""/>
          <p:cNvSpPr/>
          <p:nvPr/>
        </p:nvSpPr>
        <p:spPr bwMode="auto">
          <a:xfrm rot="0" flipH="0" flipV="0">
            <a:off x="3077695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2" action="ppaction://hlinksldjump" tooltip="Slide 21"/>
              </a:rPr>
              <a:t>$500</a:t>
            </a:r>
            <a:endParaRPr u="none"/>
          </a:p>
        </p:txBody>
      </p:sp>
      <p:sp>
        <p:nvSpPr>
          <p:cNvPr id="152020683" name=""/>
          <p:cNvSpPr/>
          <p:nvPr/>
        </p:nvSpPr>
        <p:spPr bwMode="auto">
          <a:xfrm rot="0" flipH="0" flipV="0">
            <a:off x="5376671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3" action="ppaction://hlinksldjump" tooltip="Slide 23"/>
              </a:rPr>
              <a:t>$100</a:t>
            </a:r>
            <a:endParaRPr u="none"/>
          </a:p>
        </p:txBody>
      </p:sp>
      <p:sp>
        <p:nvSpPr>
          <p:cNvPr id="1567722863" name=""/>
          <p:cNvSpPr/>
          <p:nvPr/>
        </p:nvSpPr>
        <p:spPr bwMode="auto">
          <a:xfrm rot="0" flipH="0" flipV="0">
            <a:off x="5376671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4" action="ppaction://hlinksldjump" tooltip="Slide 25"/>
              </a:rPr>
              <a:t>$200</a:t>
            </a:r>
            <a:endParaRPr u="none"/>
          </a:p>
        </p:txBody>
      </p:sp>
      <p:sp>
        <p:nvSpPr>
          <p:cNvPr id="1389918531" name=""/>
          <p:cNvSpPr/>
          <p:nvPr/>
        </p:nvSpPr>
        <p:spPr bwMode="auto">
          <a:xfrm rot="0" flipH="0" flipV="0">
            <a:off x="5376671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5" action="ppaction://hlinksldjump" tooltip="Slide 27"/>
              </a:rPr>
              <a:t>$300</a:t>
            </a:r>
            <a:endParaRPr u="none"/>
          </a:p>
        </p:txBody>
      </p:sp>
      <p:sp>
        <p:nvSpPr>
          <p:cNvPr id="804802773" name=""/>
          <p:cNvSpPr/>
          <p:nvPr/>
        </p:nvSpPr>
        <p:spPr bwMode="auto">
          <a:xfrm rot="0" flipH="0" flipV="0">
            <a:off x="5376671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6" action="ppaction://hlinksldjump" tooltip="Slide 29"/>
              </a:rPr>
              <a:t>$400</a:t>
            </a:r>
            <a:endParaRPr u="none"/>
          </a:p>
        </p:txBody>
      </p:sp>
      <p:sp>
        <p:nvSpPr>
          <p:cNvPr id="411588310" name=""/>
          <p:cNvSpPr/>
          <p:nvPr/>
        </p:nvSpPr>
        <p:spPr bwMode="auto">
          <a:xfrm rot="0" flipH="0" flipV="0">
            <a:off x="5376671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7" action="ppaction://hlinksldjump" tooltip="Slide 31"/>
              </a:rPr>
              <a:t>$500</a:t>
            </a:r>
            <a:endParaRPr u="none"/>
          </a:p>
        </p:txBody>
      </p:sp>
      <p:sp>
        <p:nvSpPr>
          <p:cNvPr id="852592799" name=""/>
          <p:cNvSpPr/>
          <p:nvPr/>
        </p:nvSpPr>
        <p:spPr bwMode="auto">
          <a:xfrm rot="0" flipH="0" flipV="0">
            <a:off x="7675647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8" action="ppaction://hlinksldjump" tooltip="Slide 33"/>
              </a:rPr>
              <a:t>$100</a:t>
            </a:r>
            <a:endParaRPr u="none"/>
          </a:p>
        </p:txBody>
      </p:sp>
      <p:sp>
        <p:nvSpPr>
          <p:cNvPr id="758561266" name=""/>
          <p:cNvSpPr/>
          <p:nvPr/>
        </p:nvSpPr>
        <p:spPr bwMode="auto">
          <a:xfrm rot="0" flipH="0" flipV="0">
            <a:off x="7675647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19" action="ppaction://hlinksldjump" tooltip="Slide 35"/>
              </a:rPr>
              <a:t>$200</a:t>
            </a:r>
            <a:endParaRPr u="none"/>
          </a:p>
        </p:txBody>
      </p:sp>
      <p:sp>
        <p:nvSpPr>
          <p:cNvPr id="86752351" name=""/>
          <p:cNvSpPr/>
          <p:nvPr/>
        </p:nvSpPr>
        <p:spPr bwMode="auto">
          <a:xfrm rot="0" flipH="0" flipV="0">
            <a:off x="7675647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0" action="ppaction://hlinksldjump" tooltip="Slide 37"/>
              </a:rPr>
              <a:t>$300</a:t>
            </a:r>
            <a:endParaRPr u="none"/>
          </a:p>
        </p:txBody>
      </p:sp>
      <p:sp>
        <p:nvSpPr>
          <p:cNvPr id="1226456556" name=""/>
          <p:cNvSpPr/>
          <p:nvPr/>
        </p:nvSpPr>
        <p:spPr bwMode="auto">
          <a:xfrm rot="0" flipH="0" flipV="0">
            <a:off x="7675647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1" action="ppaction://hlinksldjump" tooltip="Slide 40"/>
              </a:rPr>
              <a:t>$400</a:t>
            </a:r>
            <a:endParaRPr u="none"/>
          </a:p>
        </p:txBody>
      </p:sp>
      <p:sp>
        <p:nvSpPr>
          <p:cNvPr id="1765670519" name=""/>
          <p:cNvSpPr/>
          <p:nvPr/>
        </p:nvSpPr>
        <p:spPr bwMode="auto">
          <a:xfrm rot="0" flipH="0" flipV="0">
            <a:off x="7675647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2" action="ppaction://hlinksldjump" tooltip="Slide 41"/>
              </a:rPr>
              <a:t>$500</a:t>
            </a:r>
            <a:endParaRPr u="none"/>
          </a:p>
        </p:txBody>
      </p:sp>
      <p:sp>
        <p:nvSpPr>
          <p:cNvPr id="144892837" name=""/>
          <p:cNvSpPr/>
          <p:nvPr/>
        </p:nvSpPr>
        <p:spPr bwMode="auto">
          <a:xfrm rot="0" flipH="0" flipV="0">
            <a:off x="9974623" y="227771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3" action="ppaction://hlinksldjump" tooltip="Slide 43"/>
              </a:rPr>
              <a:t>$100</a:t>
            </a:r>
            <a:endParaRPr u="none"/>
          </a:p>
        </p:txBody>
      </p:sp>
      <p:sp>
        <p:nvSpPr>
          <p:cNvPr id="1711109279" name=""/>
          <p:cNvSpPr/>
          <p:nvPr/>
        </p:nvSpPr>
        <p:spPr bwMode="auto">
          <a:xfrm rot="0" flipH="0" flipV="0">
            <a:off x="9974623" y="3095900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4" action="ppaction://hlinksldjump" tooltip="Slide 45"/>
              </a:rPr>
              <a:t>$200</a:t>
            </a:r>
            <a:endParaRPr u="none"/>
          </a:p>
        </p:txBody>
      </p:sp>
      <p:sp>
        <p:nvSpPr>
          <p:cNvPr id="1287215149" name=""/>
          <p:cNvSpPr/>
          <p:nvPr/>
        </p:nvSpPr>
        <p:spPr bwMode="auto">
          <a:xfrm rot="0" flipH="0" flipV="0">
            <a:off x="9974623" y="3914084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5" action="ppaction://hlinksldjump" tooltip="Slide 47"/>
              </a:rPr>
              <a:t>$300</a:t>
            </a:r>
            <a:endParaRPr u="none"/>
          </a:p>
        </p:txBody>
      </p:sp>
      <p:sp>
        <p:nvSpPr>
          <p:cNvPr id="941322262" name=""/>
          <p:cNvSpPr/>
          <p:nvPr/>
        </p:nvSpPr>
        <p:spPr bwMode="auto">
          <a:xfrm rot="0" flipH="0" flipV="0">
            <a:off x="9974623" y="4732267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6" action="ppaction://hlinksldjump" tooltip="Slide 49"/>
              </a:rPr>
              <a:t>$400</a:t>
            </a:r>
            <a:endParaRPr u="none"/>
          </a:p>
        </p:txBody>
      </p:sp>
      <p:sp>
        <p:nvSpPr>
          <p:cNvPr id="637483140" name=""/>
          <p:cNvSpPr/>
          <p:nvPr/>
        </p:nvSpPr>
        <p:spPr bwMode="auto">
          <a:xfrm rot="0" flipH="0" flipV="0">
            <a:off x="9974623" y="5550451"/>
            <a:ext cx="1615107" cy="496954"/>
          </a:xfrm>
          <a:prstGeom prst="flowChartAlternateProcess">
            <a:avLst/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b="1" u="sng">
                <a:solidFill>
                  <a:schemeClr val="hlink"/>
                </a:solidFill>
                <a:latin typeface="Trebuchet MS"/>
                <a:ea typeface="Trebuchet MS"/>
                <a:cs typeface="Trebuchet MS"/>
                <a:hlinkClick r:id="rId27" action="ppaction://hlinksldjump" tooltip="Slide 51"/>
              </a:rPr>
              <a:t>$500</a:t>
            </a:r>
            <a:endParaRPr u="non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79643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$400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69595553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87593898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0829703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90736109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306504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$500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934309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602915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3736596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1909577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07904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07237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2 – $500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73181650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912238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762377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9505180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834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$100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1822700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19212902" name=""/>
          <p:cNvSpPr txBox="1"/>
          <p:nvPr/>
        </p:nvSpPr>
        <p:spPr bwMode="auto">
          <a:xfrm rot="0" flipH="0" flipV="0">
            <a:off x="7502355" y="6023480"/>
            <a:ext cx="353859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7526379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204489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270642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048674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$100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03073336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23972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70750260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743904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871957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$200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2427678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78047685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5087505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407796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99402373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47354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$200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44296606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2830944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76986878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241985054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240278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$300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40350557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29781244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33231189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9371326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122262189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429040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$300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218751551" name=""/>
          <p:cNvSpPr txBox="1"/>
          <p:nvPr/>
        </p:nvSpPr>
        <p:spPr bwMode="auto">
          <a:xfrm rot="0" flipH="0" flipV="0">
            <a:off x="7502355" y="6023478"/>
            <a:ext cx="35461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89001959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1053664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13166186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87897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$400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2207955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49485561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2976620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605471846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2757325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937072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$100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66680031" name=""/>
          <p:cNvSpPr/>
          <p:nvPr/>
        </p:nvSpPr>
        <p:spPr bwMode="auto">
          <a:xfrm flipH="0" flipV="0">
            <a:off x="493090" y="1583875"/>
            <a:ext cx="11186800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940923" name=""/>
          <p:cNvSpPr txBox="1"/>
          <p:nvPr/>
        </p:nvSpPr>
        <p:spPr bwMode="auto">
          <a:xfrm rot="0" flipH="0" flipV="0">
            <a:off x="7502355" y="5840307"/>
            <a:ext cx="353715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4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50547504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16123759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78128300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023566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$400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9523271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666143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339696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355940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87893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$500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1428512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95498566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2789354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4702868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635372976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33769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3 – $500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52424762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0584869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9431133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74777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31376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$100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3384283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13521302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4664372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07423145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12245388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16325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$100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1508680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788621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29791371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40444549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38709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$200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77844591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36679370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09949925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96667336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296639518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83435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$200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96477724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1816379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3190787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0485264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018669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$300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921229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120924903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1352545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874710701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599350175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379352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$300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2458213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49054798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135642799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09367928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146131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$400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5200261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1490884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79642404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9862726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5181821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360180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$100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81852621" name=""/>
          <p:cNvSpPr txBox="1"/>
          <p:nvPr/>
        </p:nvSpPr>
        <p:spPr bwMode="auto">
          <a:xfrm rot="0" flipH="0" flipV="0">
            <a:off x="7502355" y="6023478"/>
            <a:ext cx="354435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2880122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673763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451583118" name=""/>
          <p:cNvSpPr/>
          <p:nvPr/>
        </p:nvSpPr>
        <p:spPr bwMode="auto">
          <a:xfrm rot="16199969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964909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$400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76671587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8981768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0465108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2648850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059932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$500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1412674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74517481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642537666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158840425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045933781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827919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4 – $500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01902325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7191721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52148131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69017057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26821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$100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394122566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516431683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318065612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36245079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038994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135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$100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80919469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6121380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3467016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745944761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2663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$200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63980809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646487704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85378333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69822623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72690788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6180262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$200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37787770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090994830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84984002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03889560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4821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$300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134151161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855855904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559160093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745050354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83246943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409008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$300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536687536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476905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658933497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5158343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56271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$400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765530684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381120958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432875368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965352200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074359417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141169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$200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1337078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67441768" name=""/>
          <p:cNvSpPr txBox="1"/>
          <p:nvPr/>
        </p:nvSpPr>
        <p:spPr bwMode="auto">
          <a:xfrm rot="0" flipH="0" flipV="0">
            <a:off x="7502355" y="6023480"/>
            <a:ext cx="353715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06341851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407764017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2308224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1098823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$400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54800241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832720769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45958679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964999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924460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$500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01718489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430801777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76183186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207933553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3893727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866156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5 – $500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98282426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430512936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952348343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64781510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0681584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$200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631277934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07988161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389494736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57983157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132071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$300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235486763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2002561399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920980110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1690423512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888246304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028727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$300 Responder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339436354" name=""/>
          <p:cNvSpPr txBox="1"/>
          <p:nvPr/>
        </p:nvSpPr>
        <p:spPr bwMode="auto">
          <a:xfrm rot="0" flipH="0" flipV="0">
            <a:off x="7502355" y="6023478"/>
            <a:ext cx="354507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rId3" action="ppaction://hlinksldjump" tooltip="Slide  2"/>
              </a:rPr>
              <a:t>Volte para o quadro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1947301113" name=""/>
          <p:cNvSpPr/>
          <p:nvPr/>
        </p:nvSpPr>
        <p:spPr bwMode="auto">
          <a:xfrm flipH="0" flipV="0">
            <a:off x="493090" y="1583874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731347355" name=""/>
          <p:cNvSpPr/>
          <p:nvPr/>
        </p:nvSpPr>
        <p:spPr bwMode="auto">
          <a:xfrm rot="0" flipH="0" flipV="0">
            <a:off x="11141520" y="5937356"/>
            <a:ext cx="538368" cy="538368"/>
          </a:xfrm>
          <a:prstGeom prst="ellipse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986398982" name=""/>
          <p:cNvSpPr/>
          <p:nvPr/>
        </p:nvSpPr>
        <p:spPr bwMode="auto">
          <a:xfrm rot="16199932" flipH="0" flipV="0">
            <a:off x="11239665" y="6067009"/>
            <a:ext cx="342077" cy="279063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2000">
              <a:schemeClr val="accent1"/>
            </a:gs>
            <a:gs pos="100000">
              <a:schemeClr val="accent1">
                <a:lumMod val="75000"/>
              </a:schemeClr>
            </a:gs>
          </a:gsLst>
          <a:lin ang="4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070825" name="Заголовок 1"/>
          <p:cNvSpPr>
            <a:spLocks noGrp="1"/>
          </p:cNvSpPr>
          <p:nvPr>
            <p:ph type="title"/>
          </p:nvPr>
        </p:nvSpPr>
        <p:spPr bwMode="auto">
          <a:xfrm>
            <a:off x="493091" y="227081"/>
            <a:ext cx="10515600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4800">
                <a:solidFill>
                  <a:schemeClr val="bg1"/>
                </a:solidFill>
                <a:latin typeface="Open Sans Extrabold"/>
                <a:ea typeface="Open Sans Extrabold"/>
                <a:cs typeface="Open Sans Extrabold"/>
              </a:rPr>
              <a:t>Categoria 1 – $400 Resposta</a:t>
            </a:r>
            <a:endParaRPr sz="4800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sp>
        <p:nvSpPr>
          <p:cNvPr id="94303442" name=""/>
          <p:cNvSpPr/>
          <p:nvPr/>
        </p:nvSpPr>
        <p:spPr bwMode="auto">
          <a:xfrm flipH="0" flipV="0">
            <a:off x="493090" y="1583875"/>
            <a:ext cx="11186799" cy="4083498"/>
          </a:xfrm>
          <a:prstGeom prst="flowChartAlternateProcess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lnSpc>
                <a:spcPct val="100000"/>
              </a:lnSpc>
              <a:spcBef>
                <a:spcPts val="0"/>
              </a:spcBef>
              <a:defRPr/>
            </a:pPr>
            <a:r>
              <a:rPr sz="3600" b="1">
                <a:solidFill>
                  <a:srgbClr val="333333"/>
                </a:solidFill>
                <a:latin typeface="Trebuchet MS"/>
                <a:ea typeface="Trebuchet MS"/>
                <a:cs typeface="Trebuchet MS"/>
              </a:rPr>
              <a:t>Digite a pergunta aqui</a:t>
            </a:r>
            <a:endParaRPr b="1">
              <a:solidFill>
                <a:srgbClr val="333333"/>
              </a:solidFill>
              <a:latin typeface="Trebuchet MS"/>
              <a:ea typeface="Trebuchet MS"/>
              <a:cs typeface="Trebuchet MS"/>
            </a:endParaRPr>
          </a:p>
        </p:txBody>
      </p:sp>
      <p:sp>
        <p:nvSpPr>
          <p:cNvPr id="104127329" name=""/>
          <p:cNvSpPr txBox="1"/>
          <p:nvPr/>
        </p:nvSpPr>
        <p:spPr bwMode="auto">
          <a:xfrm rot="0" flipH="0" flipV="0">
            <a:off x="7502355" y="6023480"/>
            <a:ext cx="353787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u="sng">
                <a:solidFill>
                  <a:schemeClr val="hlink"/>
                </a:solidFill>
                <a:latin typeface="Open Sans Extrabold"/>
                <a:ea typeface="Open Sans Extrabold"/>
                <a:cs typeface="Open Sans Extrabold"/>
                <a:hlinkClick r:id="" action="ppaction://hlinkshowjump?jump=nextslide" tooltip="Slide  6"/>
              </a:rPr>
              <a:t>Clique aqui para ver a resposta</a:t>
            </a:r>
            <a:endParaRPr u="none">
              <a:solidFill>
                <a:schemeClr val="bg1"/>
              </a:solidFill>
              <a:latin typeface="Open Sans Extrabold"/>
              <a:cs typeface="Open Sans Extrabold"/>
            </a:endParaRPr>
          </a:p>
        </p:txBody>
      </p:sp>
      <p:grpSp>
        <p:nvGrpSpPr>
          <p:cNvPr id="1888810127" name=""/>
          <p:cNvGrpSpPr/>
          <p:nvPr/>
        </p:nvGrpSpPr>
        <p:grpSpPr bwMode="auto">
          <a:xfrm rot="0" flipH="0" flipV="0">
            <a:off x="11141521" y="5937357"/>
            <a:ext cx="538369" cy="538369"/>
            <a:chOff x="0" y="0"/>
            <a:chExt cx="538369" cy="538369"/>
          </a:xfrm>
        </p:grpSpPr>
        <p:sp>
          <p:nvSpPr>
            <p:cNvPr id="325970358" name=""/>
            <p:cNvSpPr/>
            <p:nvPr/>
          </p:nvSpPr>
          <p:spPr bwMode="auto">
            <a:xfrm flipH="0" flipV="0">
              <a:off x="0" y="0"/>
              <a:ext cx="538369" cy="53836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/>
            </a:p>
          </p:txBody>
        </p:sp>
        <p:sp>
          <p:nvSpPr>
            <p:cNvPr id="1484847282" name=""/>
            <p:cNvSpPr/>
            <p:nvPr/>
          </p:nvSpPr>
          <p:spPr bwMode="auto">
            <a:xfrm flipH="0" flipV="0">
              <a:off x="98145" y="129651"/>
              <a:ext cx="342077" cy="27906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52</Slides>
  <Notes>52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12</cp:revision>
  <dcterms:created xsi:type="dcterms:W3CDTF">2012-12-03T06:56:55Z</dcterms:created>
  <dcterms:modified xsi:type="dcterms:W3CDTF">2024-09-25T12:38:23Z</dcterms:modified>
  <cp:category/>
  <cp:contentStatus/>
  <cp:version/>
</cp:coreProperties>
</file>