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2"/>
            <a:ext cx="12216385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LINHA DO TEMPO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p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4" y="4613838"/>
            <a:ext cx="1525567" cy="1053707"/>
            <a:chOff x="0" y="0"/>
            <a:chExt cx="1525567" cy="1053707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8"/>
            <a:ext cx="1525567" cy="1053707"/>
            <a:chOff x="0" y="0"/>
            <a:chExt cx="1525567" cy="1053707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9" y="4613838"/>
            <a:ext cx="1525567" cy="1053707"/>
            <a:chOff x="0" y="0"/>
            <a:chExt cx="1525567" cy="1053707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0" y="4613838"/>
            <a:ext cx="1525567" cy="1053707"/>
            <a:chOff x="0" y="0"/>
            <a:chExt cx="1525567" cy="1053707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4" y="1565838"/>
            <a:ext cx="1525567" cy="1053707"/>
            <a:chOff x="0" y="0"/>
            <a:chExt cx="1525567" cy="1053707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9" y="1565838"/>
            <a:ext cx="1525567" cy="1053707"/>
            <a:chOff x="0" y="0"/>
            <a:chExt cx="1525567" cy="1053707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0" y="1565838"/>
            <a:ext cx="1525567" cy="1053707"/>
            <a:chOff x="0" y="0"/>
            <a:chExt cx="1525567" cy="1053707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p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Texto aqui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7"/>
              <a:ext cx="1525567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Para substituir este texto pelo seu, basta clicar nele e começar a digitar </a:t>
              </a:r>
              <a:r>
                <a:rPr lang="pt" sz="9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2024-09-30T20:37:13Z</dcterms:modified>
  <cp:category/>
  <cp:contentStatus/>
  <cp:version/>
</cp:coreProperties>
</file>