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p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7760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438085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715818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20114F-54FF-3810-816C-36D23DF85E7A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7030A0">
                <a:alpha val="20000"/>
              </a:srgbClr>
            </a:gs>
            <a:gs pos="100000">
              <a:srgbClr val="FFFFFF">
                <a:alpha val="20000"/>
              </a:srgbClr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2121082" y="1735114"/>
            <a:ext cx="826256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107498" name=""/>
          <p:cNvCxnSpPr>
            <a:cxnSpLocks/>
          </p:cNvCxnSpPr>
          <p:nvPr/>
        </p:nvCxnSpPr>
        <p:spPr bwMode="auto">
          <a:xfrm rot="0" flipH="1" flipV="0">
            <a:off x="1862731" y="3602037"/>
            <a:ext cx="852091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2884393" name=""/>
          <p:cNvGrpSpPr/>
          <p:nvPr/>
        </p:nvGrpSpPr>
        <p:grpSpPr bwMode="auto">
          <a:xfrm rot="0" flipH="0" flipV="0">
            <a:off x="10020172" y="1735391"/>
            <a:ext cx="727077" cy="1866645"/>
            <a:chOff x="0" y="0"/>
            <a:chExt cx="727077" cy="1866645"/>
          </a:xfrm>
        </p:grpSpPr>
        <p:sp>
          <p:nvSpPr>
            <p:cNvPr id="484938901" name=""/>
            <p:cNvSpPr/>
            <p:nvPr/>
          </p:nvSpPr>
          <p:spPr bwMode="auto">
            <a:xfrm flipH="0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cxnSp>
          <p:nvCxnSpPr>
            <p:cNvPr id="693335062" name=""/>
            <p:cNvCxnSpPr>
              <a:cxnSpLocks/>
            </p:cNvCxnSpPr>
            <p:nvPr/>
          </p:nvCxnSpPr>
          <p:spPr bwMode="auto">
            <a:xfrm flipH="1" flipV="1">
              <a:off x="727077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490751" name=""/>
            <p:cNvSpPr/>
            <p:nvPr/>
          </p:nvSpPr>
          <p:spPr bwMode="auto">
            <a:xfrm flipH="0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022959426" name=""/>
          <p:cNvSpPr/>
          <p:nvPr/>
        </p:nvSpPr>
        <p:spPr bwMode="auto">
          <a:xfrm rot="0" flipH="0" flipV="0">
            <a:off x="10650265" y="2555345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8141900" name=""/>
          <p:cNvSpPr/>
          <p:nvPr/>
        </p:nvSpPr>
        <p:spPr bwMode="auto">
          <a:xfrm rot="0" flipH="0" flipV="0">
            <a:off x="9795100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0253211" name=""/>
          <p:cNvSpPr/>
          <p:nvPr/>
        </p:nvSpPr>
        <p:spPr bwMode="auto">
          <a:xfrm rot="0" flipH="0" flipV="0">
            <a:off x="8516097" y="1631552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119445" name=""/>
          <p:cNvSpPr/>
          <p:nvPr/>
        </p:nvSpPr>
        <p:spPr bwMode="auto">
          <a:xfrm rot="0" flipH="0" flipV="0">
            <a:off x="7237094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130219" name=""/>
          <p:cNvSpPr/>
          <p:nvPr/>
        </p:nvSpPr>
        <p:spPr bwMode="auto">
          <a:xfrm rot="0" flipH="0" flipV="0">
            <a:off x="5958091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812413" name=""/>
          <p:cNvSpPr/>
          <p:nvPr/>
        </p:nvSpPr>
        <p:spPr bwMode="auto">
          <a:xfrm rot="0" flipH="0" flipV="0">
            <a:off x="4679088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541074" name=""/>
          <p:cNvSpPr/>
          <p:nvPr/>
        </p:nvSpPr>
        <p:spPr bwMode="auto">
          <a:xfrm rot="0" flipH="0" flipV="0">
            <a:off x="3400085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2552035" name=""/>
          <p:cNvSpPr/>
          <p:nvPr/>
        </p:nvSpPr>
        <p:spPr bwMode="auto">
          <a:xfrm rot="0" flipH="0" flipV="0">
            <a:off x="9795100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057320" name=""/>
          <p:cNvSpPr/>
          <p:nvPr/>
        </p:nvSpPr>
        <p:spPr bwMode="auto">
          <a:xfrm rot="0" flipH="0" flipV="0">
            <a:off x="8263016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17638695" name=""/>
          <p:cNvGrpSpPr/>
          <p:nvPr/>
        </p:nvGrpSpPr>
        <p:grpSpPr bwMode="auto">
          <a:xfrm rot="0" flipH="0" flipV="0">
            <a:off x="9307954" y="666953"/>
            <a:ext cx="1167310" cy="832646"/>
            <a:chOff x="0" y="0"/>
            <a:chExt cx="1167310" cy="832646"/>
          </a:xfrm>
        </p:grpSpPr>
        <p:sp>
          <p:nvSpPr>
            <p:cNvPr id="2126577859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70348290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45134757" name=""/>
          <p:cNvGrpSpPr/>
          <p:nvPr/>
        </p:nvGrpSpPr>
        <p:grpSpPr bwMode="auto">
          <a:xfrm rot="0" flipH="0" flipV="0">
            <a:off x="10834011" y="2309372"/>
            <a:ext cx="1167310" cy="832646"/>
            <a:chOff x="0" y="0"/>
            <a:chExt cx="1167310" cy="832646"/>
          </a:xfrm>
        </p:grpSpPr>
        <p:sp>
          <p:nvSpPr>
            <p:cNvPr id="127041865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11426857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55260192" name=""/>
          <p:cNvGrpSpPr/>
          <p:nvPr/>
        </p:nvGrpSpPr>
        <p:grpSpPr bwMode="auto">
          <a:xfrm rot="0" flipH="0" flipV="0">
            <a:off x="8035744" y="666953"/>
            <a:ext cx="1167310" cy="832646"/>
            <a:chOff x="0" y="0"/>
            <a:chExt cx="1167310" cy="832646"/>
          </a:xfrm>
        </p:grpSpPr>
        <p:sp>
          <p:nvSpPr>
            <p:cNvPr id="536825363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67898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87123230" name=""/>
          <p:cNvGrpSpPr/>
          <p:nvPr/>
        </p:nvGrpSpPr>
        <p:grpSpPr bwMode="auto">
          <a:xfrm rot="0" flipH="0" flipV="0">
            <a:off x="6769134" y="666953"/>
            <a:ext cx="1167310" cy="832646"/>
            <a:chOff x="0" y="0"/>
            <a:chExt cx="1167310" cy="832646"/>
          </a:xfrm>
        </p:grpSpPr>
        <p:sp>
          <p:nvSpPr>
            <p:cNvPr id="1067647219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741544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09681871" name=""/>
          <p:cNvGrpSpPr/>
          <p:nvPr/>
        </p:nvGrpSpPr>
        <p:grpSpPr bwMode="auto">
          <a:xfrm rot="0" flipH="0" flipV="0">
            <a:off x="5496922" y="666953"/>
            <a:ext cx="1167310" cy="832646"/>
            <a:chOff x="0" y="0"/>
            <a:chExt cx="1167310" cy="832646"/>
          </a:xfrm>
        </p:grpSpPr>
        <p:sp>
          <p:nvSpPr>
            <p:cNvPr id="609241660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84541189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117003277" name=""/>
          <p:cNvGrpSpPr/>
          <p:nvPr/>
        </p:nvGrpSpPr>
        <p:grpSpPr bwMode="auto">
          <a:xfrm rot="0" flipH="0" flipV="0">
            <a:off x="4219648" y="666953"/>
            <a:ext cx="1167310" cy="832646"/>
            <a:chOff x="0" y="0"/>
            <a:chExt cx="1167310" cy="832646"/>
          </a:xfrm>
        </p:grpSpPr>
        <p:sp>
          <p:nvSpPr>
            <p:cNvPr id="2047010437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11880879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822524697" name=""/>
          <p:cNvGrpSpPr/>
          <p:nvPr/>
        </p:nvGrpSpPr>
        <p:grpSpPr bwMode="auto">
          <a:xfrm rot="0" flipH="0" flipV="0">
            <a:off x="9307954" y="3836714"/>
            <a:ext cx="1167310" cy="832646"/>
            <a:chOff x="0" y="0"/>
            <a:chExt cx="1167310" cy="832646"/>
          </a:xfrm>
        </p:grpSpPr>
        <p:sp>
          <p:nvSpPr>
            <p:cNvPr id="110220775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89236046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27932477" name=""/>
          <p:cNvGrpSpPr/>
          <p:nvPr/>
        </p:nvGrpSpPr>
        <p:grpSpPr bwMode="auto">
          <a:xfrm rot="0" flipH="0" flipV="0">
            <a:off x="3162655" y="3836714"/>
            <a:ext cx="4238006" cy="832646"/>
            <a:chOff x="0" y="0"/>
            <a:chExt cx="4238006" cy="832646"/>
          </a:xfrm>
        </p:grpSpPr>
        <p:sp>
          <p:nvSpPr>
            <p:cNvPr id="1429523851" name=""/>
            <p:cNvSpPr txBox="1"/>
            <p:nvPr/>
          </p:nvSpPr>
          <p:spPr bwMode="auto">
            <a:xfrm rot="0" flipH="0" flipV="0">
              <a:off x="3070695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90221265" name=""/>
            <p:cNvSpPr txBox="1"/>
            <p:nvPr/>
          </p:nvSpPr>
          <p:spPr bwMode="auto">
            <a:xfrm rot="0" flipH="0" flipV="0">
              <a:off x="3070695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6982501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8407017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50945022" name=""/>
          <p:cNvGrpSpPr/>
          <p:nvPr/>
        </p:nvGrpSpPr>
        <p:grpSpPr bwMode="auto">
          <a:xfrm rot="0" flipH="0" flipV="0">
            <a:off x="7797619" y="2565694"/>
            <a:ext cx="1167310" cy="832646"/>
            <a:chOff x="0" y="0"/>
            <a:chExt cx="1167310" cy="832646"/>
          </a:xfrm>
        </p:grpSpPr>
        <p:sp>
          <p:nvSpPr>
            <p:cNvPr id="154921315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43415798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71131813" name=""/>
          <p:cNvGrpSpPr/>
          <p:nvPr/>
        </p:nvGrpSpPr>
        <p:grpSpPr bwMode="auto">
          <a:xfrm rot="0" flipH="0" flipV="0">
            <a:off x="4723016" y="2565694"/>
            <a:ext cx="1167310" cy="832646"/>
            <a:chOff x="0" y="0"/>
            <a:chExt cx="1167310" cy="832646"/>
          </a:xfrm>
        </p:grpSpPr>
        <p:sp>
          <p:nvSpPr>
            <p:cNvPr id="893391318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00226001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60597848" name=""/>
          <p:cNvGrpSpPr/>
          <p:nvPr/>
        </p:nvGrpSpPr>
        <p:grpSpPr bwMode="auto">
          <a:xfrm rot="0" flipH="0" flipV="0">
            <a:off x="1697283" y="2565694"/>
            <a:ext cx="1167310" cy="832646"/>
            <a:chOff x="0" y="0"/>
            <a:chExt cx="1167310" cy="832646"/>
          </a:xfrm>
        </p:grpSpPr>
        <p:sp>
          <p:nvSpPr>
            <p:cNvPr id="1426706393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44126174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89899309" name=""/>
          <p:cNvGrpSpPr/>
          <p:nvPr/>
        </p:nvGrpSpPr>
        <p:grpSpPr bwMode="auto">
          <a:xfrm rot="0" flipH="0" flipV="0">
            <a:off x="8026364" y="5681786"/>
            <a:ext cx="1167310" cy="832646"/>
            <a:chOff x="0" y="0"/>
            <a:chExt cx="1167310" cy="832646"/>
          </a:xfrm>
        </p:grpSpPr>
        <p:sp>
          <p:nvSpPr>
            <p:cNvPr id="1723253314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4905893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68264839" name=""/>
          <p:cNvGrpSpPr/>
          <p:nvPr/>
        </p:nvGrpSpPr>
        <p:grpSpPr bwMode="auto">
          <a:xfrm rot="0" flipH="0" flipV="0">
            <a:off x="6754154" y="5681786"/>
            <a:ext cx="1167310" cy="832646"/>
            <a:chOff x="0" y="0"/>
            <a:chExt cx="1167310" cy="832646"/>
          </a:xfrm>
        </p:grpSpPr>
        <p:sp>
          <p:nvSpPr>
            <p:cNvPr id="1300571053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32626090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3547987" name=""/>
          <p:cNvGrpSpPr/>
          <p:nvPr/>
        </p:nvGrpSpPr>
        <p:grpSpPr bwMode="auto">
          <a:xfrm rot="0" flipH="0" flipV="0">
            <a:off x="5474478" y="5681786"/>
            <a:ext cx="1167310" cy="832646"/>
            <a:chOff x="0" y="0"/>
            <a:chExt cx="1167310" cy="832646"/>
          </a:xfrm>
        </p:grpSpPr>
        <p:sp>
          <p:nvSpPr>
            <p:cNvPr id="82620857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45663175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06478789" name=""/>
          <p:cNvGrpSpPr/>
          <p:nvPr/>
        </p:nvGrpSpPr>
        <p:grpSpPr bwMode="auto">
          <a:xfrm rot="0" flipH="0" flipV="0">
            <a:off x="4192596" y="5681786"/>
            <a:ext cx="1167310" cy="832646"/>
            <a:chOff x="0" y="0"/>
            <a:chExt cx="1167310" cy="832646"/>
          </a:xfrm>
        </p:grpSpPr>
        <p:sp>
          <p:nvSpPr>
            <p:cNvPr id="1415987087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23355603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054904702" name=""/>
          <p:cNvGrpSpPr/>
          <p:nvPr/>
        </p:nvGrpSpPr>
        <p:grpSpPr bwMode="auto">
          <a:xfrm rot="0" flipH="0" flipV="0">
            <a:off x="2914871" y="5681786"/>
            <a:ext cx="1167310" cy="832646"/>
            <a:chOff x="0" y="0"/>
            <a:chExt cx="1167310" cy="832646"/>
          </a:xfrm>
        </p:grpSpPr>
        <p:sp>
          <p:nvSpPr>
            <p:cNvPr id="732990600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8998232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75715354" name=""/>
          <p:cNvGrpSpPr/>
          <p:nvPr/>
        </p:nvGrpSpPr>
        <p:grpSpPr bwMode="auto">
          <a:xfrm rot="0" flipH="0" flipV="0">
            <a:off x="1647609" y="5681786"/>
            <a:ext cx="1167310" cy="832646"/>
            <a:chOff x="0" y="0"/>
            <a:chExt cx="1167310" cy="832646"/>
          </a:xfrm>
        </p:grpSpPr>
        <p:sp>
          <p:nvSpPr>
            <p:cNvPr id="202226289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86794845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56681524" name=""/>
          <p:cNvGrpSpPr/>
          <p:nvPr/>
        </p:nvGrpSpPr>
        <p:grpSpPr bwMode="auto">
          <a:xfrm rot="0" flipH="0" flipV="0">
            <a:off x="240070" y="4156040"/>
            <a:ext cx="1167310" cy="832646"/>
            <a:chOff x="0" y="0"/>
            <a:chExt cx="1167310" cy="832646"/>
          </a:xfrm>
        </p:grpSpPr>
        <p:sp>
          <p:nvSpPr>
            <p:cNvPr id="1640655614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78619913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56644857" name=""/>
          <p:cNvSpPr txBox="1"/>
          <p:nvPr/>
        </p:nvSpPr>
        <p:spPr bwMode="auto">
          <a:xfrm rot="0" flipH="0" flipV="0">
            <a:off x="8287820" y="5025630"/>
            <a:ext cx="66420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2025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1461674" name=""/>
          <p:cNvSpPr txBox="1"/>
          <p:nvPr/>
        </p:nvSpPr>
        <p:spPr bwMode="auto">
          <a:xfrm rot="0" flipH="0" flipV="0">
            <a:off x="7002161" y="5025630"/>
            <a:ext cx="6645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2024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91797106" name=""/>
          <p:cNvSpPr txBox="1"/>
          <p:nvPr/>
        </p:nvSpPr>
        <p:spPr bwMode="auto">
          <a:xfrm rot="0" flipH="0" flipV="0">
            <a:off x="5723158" y="5025630"/>
            <a:ext cx="66490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2023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906175085" name=""/>
          <p:cNvSpPr txBox="1"/>
          <p:nvPr/>
        </p:nvSpPr>
        <p:spPr bwMode="auto">
          <a:xfrm rot="0" flipH="0" flipV="0">
            <a:off x="4443980" y="5025630"/>
            <a:ext cx="6652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2022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1717497376" name=""/>
          <p:cNvGrpSpPr/>
          <p:nvPr/>
        </p:nvGrpSpPr>
        <p:grpSpPr bwMode="auto">
          <a:xfrm rot="0" flipH="0" flipV="0">
            <a:off x="1504008" y="3602037"/>
            <a:ext cx="727077" cy="1866645"/>
            <a:chOff x="0" y="0"/>
            <a:chExt cx="727077" cy="1866645"/>
          </a:xfrm>
        </p:grpSpPr>
        <p:sp>
          <p:nvSpPr>
            <p:cNvPr id="583607640" name=""/>
            <p:cNvSpPr/>
            <p:nvPr/>
          </p:nvSpPr>
          <p:spPr bwMode="auto">
            <a:xfrm rot="0" flipH="1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cxnSp>
          <p:nvCxnSpPr>
            <p:cNvPr id="996739508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257834" name=""/>
            <p:cNvSpPr/>
            <p:nvPr/>
          </p:nvSpPr>
          <p:spPr bwMode="auto">
            <a:xfrm rot="0" flipH="1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692300468" name=""/>
          <p:cNvSpPr txBox="1"/>
          <p:nvPr/>
        </p:nvSpPr>
        <p:spPr bwMode="auto">
          <a:xfrm rot="0" flipH="0" flipV="0">
            <a:off x="3164618" y="5025630"/>
            <a:ext cx="66526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2021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90731430" name=""/>
          <p:cNvSpPr txBox="1"/>
          <p:nvPr/>
        </p:nvSpPr>
        <p:spPr bwMode="auto">
          <a:xfrm rot="0" flipH="0" flipV="0">
            <a:off x="1898858" y="5025630"/>
            <a:ext cx="665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2020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91602479" name=""/>
          <p:cNvSpPr txBox="1"/>
          <p:nvPr/>
        </p:nvSpPr>
        <p:spPr bwMode="auto">
          <a:xfrm rot="0" flipH="0" flipV="0">
            <a:off x="1898678" y="3792281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2018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98579364" name=""/>
          <p:cNvSpPr txBox="1"/>
          <p:nvPr/>
        </p:nvSpPr>
        <p:spPr bwMode="auto">
          <a:xfrm rot="0" flipH="0" flipV="0">
            <a:off x="1600993" y="4363310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2019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07268844" name=""/>
          <p:cNvSpPr txBox="1"/>
          <p:nvPr/>
        </p:nvSpPr>
        <p:spPr bwMode="auto">
          <a:xfrm rot="0" flipH="0" flipV="0">
            <a:off x="4962846" y="3792281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2016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6856776" name=""/>
          <p:cNvSpPr txBox="1"/>
          <p:nvPr/>
        </p:nvSpPr>
        <p:spPr bwMode="auto">
          <a:xfrm rot="0" flipH="0" flipV="0">
            <a:off x="8044093" y="3792281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2014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2994852" name=""/>
          <p:cNvSpPr txBox="1"/>
          <p:nvPr/>
        </p:nvSpPr>
        <p:spPr bwMode="auto">
          <a:xfrm rot="0" flipH="0" flipV="0">
            <a:off x="3410800" y="3108603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2017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943242417" name=""/>
          <p:cNvSpPr txBox="1"/>
          <p:nvPr/>
        </p:nvSpPr>
        <p:spPr bwMode="auto">
          <a:xfrm rot="0" flipH="0" flipV="0">
            <a:off x="6474607" y="3108603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2015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94079206" name=""/>
          <p:cNvSpPr txBox="1"/>
          <p:nvPr/>
        </p:nvSpPr>
        <p:spPr bwMode="auto">
          <a:xfrm rot="0" flipH="0" flipV="0">
            <a:off x="9556616" y="3108603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2013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351413499" name=""/>
          <p:cNvSpPr txBox="1"/>
          <p:nvPr/>
        </p:nvSpPr>
        <p:spPr bwMode="auto">
          <a:xfrm rot="0" flipH="0" flipV="0">
            <a:off x="9557861" y="1898996"/>
            <a:ext cx="66492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2011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16605188" name=""/>
          <p:cNvSpPr txBox="1"/>
          <p:nvPr/>
        </p:nvSpPr>
        <p:spPr bwMode="auto">
          <a:xfrm rot="0" flipH="0" flipV="0">
            <a:off x="8294228" y="1898996"/>
            <a:ext cx="6652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2010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790729260" name=""/>
          <p:cNvSpPr txBox="1"/>
          <p:nvPr/>
        </p:nvSpPr>
        <p:spPr bwMode="auto">
          <a:xfrm rot="0" flipH="0" flipV="0">
            <a:off x="7015225" y="1898996"/>
            <a:ext cx="66562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2009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86330761" name=""/>
          <p:cNvSpPr txBox="1"/>
          <p:nvPr/>
        </p:nvSpPr>
        <p:spPr bwMode="auto">
          <a:xfrm rot="0" flipH="0" flipV="0">
            <a:off x="5722449" y="1898996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2008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82841973" name=""/>
          <p:cNvSpPr txBox="1"/>
          <p:nvPr/>
        </p:nvSpPr>
        <p:spPr bwMode="auto">
          <a:xfrm rot="0" flipH="0" flipV="0">
            <a:off x="4443441" y="1898996"/>
            <a:ext cx="66598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2007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341591133" name=""/>
          <p:cNvSpPr txBox="1"/>
          <p:nvPr/>
        </p:nvSpPr>
        <p:spPr bwMode="auto">
          <a:xfrm rot="0" flipH="0" flipV="0">
            <a:off x="3162656" y="1898996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2006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50183915" name=""/>
          <p:cNvSpPr txBox="1"/>
          <p:nvPr/>
        </p:nvSpPr>
        <p:spPr bwMode="auto">
          <a:xfrm rot="0" flipH="0" flipV="0">
            <a:off x="9982719" y="2516641"/>
            <a:ext cx="66492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2012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808370663" name=""/>
          <p:cNvCxnSpPr>
            <a:cxnSpLocks/>
          </p:cNvCxnSpPr>
          <p:nvPr/>
        </p:nvCxnSpPr>
        <p:spPr bwMode="auto">
          <a:xfrm rot="0" flipH="1" flipV="0">
            <a:off x="1862731" y="5468683"/>
            <a:ext cx="8083761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8594858" name=""/>
          <p:cNvSpPr/>
          <p:nvPr/>
        </p:nvSpPr>
        <p:spPr bwMode="auto">
          <a:xfrm rot="0" flipH="0" flipV="0">
            <a:off x="8516097" y="5361309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6190446" name=""/>
          <p:cNvSpPr/>
          <p:nvPr/>
        </p:nvSpPr>
        <p:spPr bwMode="auto">
          <a:xfrm rot="0" flipH="0" flipV="0">
            <a:off x="6730932" y="3502641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0445265" name=""/>
          <p:cNvSpPr/>
          <p:nvPr/>
        </p:nvSpPr>
        <p:spPr bwMode="auto">
          <a:xfrm rot="0" flipH="0" flipV="0">
            <a:off x="5958091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1953840" name=""/>
          <p:cNvSpPr/>
          <p:nvPr/>
        </p:nvSpPr>
        <p:spPr bwMode="auto">
          <a:xfrm rot="0" flipH="0" flipV="0">
            <a:off x="7237094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454987" name=""/>
          <p:cNvSpPr/>
          <p:nvPr/>
        </p:nvSpPr>
        <p:spPr bwMode="auto">
          <a:xfrm rot="0" flipH="0" flipV="0">
            <a:off x="4679088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248780" name=""/>
          <p:cNvSpPr/>
          <p:nvPr/>
        </p:nvSpPr>
        <p:spPr bwMode="auto">
          <a:xfrm rot="0" flipH="0" flipV="0">
            <a:off x="3400085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1368474" name=""/>
          <p:cNvSpPr/>
          <p:nvPr/>
        </p:nvSpPr>
        <p:spPr bwMode="auto">
          <a:xfrm rot="0" flipH="0" flipV="0">
            <a:off x="2121082" y="5361309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881483" name=""/>
          <p:cNvSpPr/>
          <p:nvPr/>
        </p:nvSpPr>
        <p:spPr bwMode="auto">
          <a:xfrm rot="0" flipH="0" flipV="0">
            <a:off x="5198848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4339121" name=""/>
          <p:cNvSpPr/>
          <p:nvPr/>
        </p:nvSpPr>
        <p:spPr bwMode="auto">
          <a:xfrm rot="0" flipH="0" flipV="0">
            <a:off x="3666764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513114" name=""/>
          <p:cNvSpPr/>
          <p:nvPr/>
        </p:nvSpPr>
        <p:spPr bwMode="auto">
          <a:xfrm rot="0" flipH="0" flipV="0">
            <a:off x="2134680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4017170" name=""/>
          <p:cNvSpPr/>
          <p:nvPr/>
        </p:nvSpPr>
        <p:spPr bwMode="auto">
          <a:xfrm rot="0" flipH="0" flipV="0">
            <a:off x="1407023" y="441004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9892085" y="5468683"/>
            <a:ext cx="221620" cy="36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140340" name=""/>
          <p:cNvGrpSpPr/>
          <p:nvPr/>
        </p:nvGrpSpPr>
        <p:grpSpPr bwMode="auto">
          <a:xfrm rot="0" flipH="0" flipV="0">
            <a:off x="2947438" y="666953"/>
            <a:ext cx="1167310" cy="832646"/>
            <a:chOff x="0" y="0"/>
            <a:chExt cx="1167310" cy="832646"/>
          </a:xfrm>
        </p:grpSpPr>
        <p:sp>
          <p:nvSpPr>
            <p:cNvPr id="246171744" name=""/>
            <p:cNvSpPr txBox="1"/>
            <p:nvPr/>
          </p:nvSpPr>
          <p:spPr bwMode="auto">
            <a:xfrm rot="0" flipH="0" flipV="0">
              <a:off x="0" y="0"/>
              <a:ext cx="11673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34206847" name=""/>
            <p:cNvSpPr txBox="1"/>
            <p:nvPr/>
          </p:nvSpPr>
          <p:spPr bwMode="auto">
            <a:xfrm rot="0" flipH="0" flipV="0">
              <a:off x="0" y="253167"/>
              <a:ext cx="116226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124470285" name=""/>
          <p:cNvGrpSpPr/>
          <p:nvPr/>
        </p:nvGrpSpPr>
        <p:grpSpPr bwMode="auto">
          <a:xfrm>
            <a:off x="332497" y="299583"/>
            <a:ext cx="1982552" cy="1506333"/>
            <a:chOff x="0" y="0"/>
            <a:chExt cx="1982552" cy="1506333"/>
          </a:xfrm>
        </p:grpSpPr>
        <p:sp>
          <p:nvSpPr>
            <p:cNvPr id="1328859683" name=""/>
            <p:cNvSpPr/>
            <p:nvPr/>
          </p:nvSpPr>
          <p:spPr bwMode="auto">
            <a:xfrm flipH="0" flipV="0">
              <a:off x="0" y="0"/>
              <a:ext cx="1982553" cy="1137915"/>
            </a:xfrm>
            <a:prstGeom prst="roundRect">
              <a:avLst>
                <a:gd name="adj" fmla="val 16667"/>
              </a:avLst>
            </a:prstGeom>
            <a:noFill/>
            <a:ln w="1904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7531387" name=""/>
            <p:cNvSpPr txBox="1"/>
            <p:nvPr/>
          </p:nvSpPr>
          <p:spPr bwMode="auto">
            <a:xfrm rot="0" flipH="0" flipV="0">
              <a:off x="108752" y="151803"/>
              <a:ext cx="1770805" cy="4575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pt" sz="2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LINHA DO TEMPO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75930864" name=""/>
            <p:cNvSpPr txBox="1"/>
            <p:nvPr/>
          </p:nvSpPr>
          <p:spPr bwMode="auto">
            <a:xfrm rot="0" flipH="0" flipV="0">
              <a:off x="119106" y="1109734"/>
              <a:ext cx="1766461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pt" sz="20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Assunto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0B0F0"/>
            </a:gs>
            <a:gs pos="100000">
              <a:srgbClr val="7030A0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64362862" name=""/>
          <p:cNvCxnSpPr>
            <a:cxnSpLocks/>
          </p:cNvCxnSpPr>
          <p:nvPr/>
        </p:nvCxnSpPr>
        <p:spPr bwMode="auto">
          <a:xfrm rot="0" flipH="0" flipV="0">
            <a:off x="2121082" y="1735114"/>
            <a:ext cx="826256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174442" name=""/>
          <p:cNvCxnSpPr>
            <a:cxnSpLocks/>
          </p:cNvCxnSpPr>
          <p:nvPr/>
        </p:nvCxnSpPr>
        <p:spPr bwMode="auto">
          <a:xfrm rot="0" flipH="1" flipV="0">
            <a:off x="1862731" y="3602037"/>
            <a:ext cx="852091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209959" name=""/>
          <p:cNvGrpSpPr/>
          <p:nvPr/>
        </p:nvGrpSpPr>
        <p:grpSpPr bwMode="auto">
          <a:xfrm rot="0" flipH="0" flipV="0">
            <a:off x="10020172" y="1735391"/>
            <a:ext cx="727077" cy="1866645"/>
            <a:chOff x="0" y="0"/>
            <a:chExt cx="727077" cy="1866645"/>
          </a:xfrm>
        </p:grpSpPr>
        <p:sp>
          <p:nvSpPr>
            <p:cNvPr id="249066486" name=""/>
            <p:cNvSpPr/>
            <p:nvPr/>
          </p:nvSpPr>
          <p:spPr bwMode="auto">
            <a:xfrm flipH="0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cxnSp>
          <p:nvCxnSpPr>
            <p:cNvPr id="1939093672" name=""/>
            <p:cNvCxnSpPr>
              <a:cxnSpLocks/>
            </p:cNvCxnSpPr>
            <p:nvPr/>
          </p:nvCxnSpPr>
          <p:spPr bwMode="auto">
            <a:xfrm flipH="1" flipV="1">
              <a:off x="727077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724493" name=""/>
            <p:cNvSpPr/>
            <p:nvPr/>
          </p:nvSpPr>
          <p:spPr bwMode="auto">
            <a:xfrm flipH="0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544131026" name=""/>
          <p:cNvSpPr/>
          <p:nvPr/>
        </p:nvSpPr>
        <p:spPr bwMode="auto">
          <a:xfrm rot="0" flipH="0" flipV="0">
            <a:off x="10650265" y="2565695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5796351" name=""/>
          <p:cNvSpPr/>
          <p:nvPr/>
        </p:nvSpPr>
        <p:spPr bwMode="auto">
          <a:xfrm rot="0" flipH="0" flipV="0">
            <a:off x="9795100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926342" name=""/>
          <p:cNvSpPr/>
          <p:nvPr/>
        </p:nvSpPr>
        <p:spPr bwMode="auto">
          <a:xfrm rot="0" flipH="0" flipV="0">
            <a:off x="8516097" y="1631552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1981587" name=""/>
          <p:cNvSpPr/>
          <p:nvPr/>
        </p:nvSpPr>
        <p:spPr bwMode="auto">
          <a:xfrm rot="0" flipH="0" flipV="0">
            <a:off x="7237094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045968" name=""/>
          <p:cNvSpPr/>
          <p:nvPr/>
        </p:nvSpPr>
        <p:spPr bwMode="auto">
          <a:xfrm rot="0" flipH="0" flipV="0">
            <a:off x="5958091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047942" name=""/>
          <p:cNvSpPr/>
          <p:nvPr/>
        </p:nvSpPr>
        <p:spPr bwMode="auto">
          <a:xfrm rot="0" flipH="0" flipV="0">
            <a:off x="4679088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2261149" name=""/>
          <p:cNvSpPr/>
          <p:nvPr/>
        </p:nvSpPr>
        <p:spPr bwMode="auto">
          <a:xfrm rot="0" flipH="0" flipV="0">
            <a:off x="3400085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221552" name=""/>
          <p:cNvSpPr/>
          <p:nvPr/>
        </p:nvSpPr>
        <p:spPr bwMode="auto">
          <a:xfrm rot="0" flipH="0" flipV="0">
            <a:off x="9795100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592439" name=""/>
          <p:cNvSpPr/>
          <p:nvPr/>
        </p:nvSpPr>
        <p:spPr bwMode="auto">
          <a:xfrm rot="0" flipH="0" flipV="0">
            <a:off x="8263016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74208611" name=""/>
          <p:cNvGrpSpPr/>
          <p:nvPr/>
        </p:nvGrpSpPr>
        <p:grpSpPr bwMode="auto">
          <a:xfrm rot="0" flipH="0" flipV="0">
            <a:off x="9307954" y="666953"/>
            <a:ext cx="1168030" cy="832646"/>
            <a:chOff x="0" y="0"/>
            <a:chExt cx="1168030" cy="832646"/>
          </a:xfrm>
        </p:grpSpPr>
        <p:sp>
          <p:nvSpPr>
            <p:cNvPr id="1561679017" name=""/>
            <p:cNvSpPr txBox="1"/>
            <p:nvPr/>
          </p:nvSpPr>
          <p:spPr bwMode="auto">
            <a:xfrm rot="0" flipH="0" flipV="0">
              <a:off x="0" y="0"/>
              <a:ext cx="116803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213239258" name=""/>
            <p:cNvSpPr txBox="1"/>
            <p:nvPr/>
          </p:nvSpPr>
          <p:spPr bwMode="auto">
            <a:xfrm rot="0" flipH="0" flipV="0">
              <a:off x="0" y="253167"/>
              <a:ext cx="116298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805098931" name=""/>
          <p:cNvGrpSpPr/>
          <p:nvPr/>
        </p:nvGrpSpPr>
        <p:grpSpPr bwMode="auto">
          <a:xfrm rot="0" flipH="0" flipV="0">
            <a:off x="10834011" y="2309372"/>
            <a:ext cx="1168390" cy="832646"/>
            <a:chOff x="0" y="0"/>
            <a:chExt cx="1168390" cy="832646"/>
          </a:xfrm>
        </p:grpSpPr>
        <p:sp>
          <p:nvSpPr>
            <p:cNvPr id="1220530971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593719051" name=""/>
            <p:cNvSpPr txBox="1"/>
            <p:nvPr/>
          </p:nvSpPr>
          <p:spPr bwMode="auto">
            <a:xfrm rot="0" flipH="0" flipV="0">
              <a:off x="0" y="253167"/>
              <a:ext cx="116298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32851032" name=""/>
          <p:cNvGrpSpPr/>
          <p:nvPr/>
        </p:nvGrpSpPr>
        <p:grpSpPr bwMode="auto">
          <a:xfrm rot="0" flipH="0" flipV="0">
            <a:off x="8035744" y="666953"/>
            <a:ext cx="1168030" cy="832646"/>
            <a:chOff x="0" y="0"/>
            <a:chExt cx="1168030" cy="832646"/>
          </a:xfrm>
        </p:grpSpPr>
        <p:sp>
          <p:nvSpPr>
            <p:cNvPr id="183717502" name=""/>
            <p:cNvSpPr txBox="1"/>
            <p:nvPr/>
          </p:nvSpPr>
          <p:spPr bwMode="auto">
            <a:xfrm rot="0" flipH="0" flipV="0">
              <a:off x="0" y="0"/>
              <a:ext cx="116803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603076118" name=""/>
            <p:cNvSpPr txBox="1"/>
            <p:nvPr/>
          </p:nvSpPr>
          <p:spPr bwMode="auto">
            <a:xfrm rot="0" flipH="0" flipV="0">
              <a:off x="0" y="253167"/>
              <a:ext cx="116298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2225704" name=""/>
          <p:cNvGrpSpPr/>
          <p:nvPr/>
        </p:nvGrpSpPr>
        <p:grpSpPr bwMode="auto">
          <a:xfrm rot="0" flipH="0" flipV="0">
            <a:off x="6769134" y="666953"/>
            <a:ext cx="1168030" cy="832646"/>
            <a:chOff x="0" y="0"/>
            <a:chExt cx="1168030" cy="832646"/>
          </a:xfrm>
        </p:grpSpPr>
        <p:sp>
          <p:nvSpPr>
            <p:cNvPr id="2095814121" name=""/>
            <p:cNvSpPr txBox="1"/>
            <p:nvPr/>
          </p:nvSpPr>
          <p:spPr bwMode="auto">
            <a:xfrm rot="0" flipH="0" flipV="0">
              <a:off x="0" y="0"/>
              <a:ext cx="116803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29403335" name=""/>
            <p:cNvSpPr txBox="1"/>
            <p:nvPr/>
          </p:nvSpPr>
          <p:spPr bwMode="auto">
            <a:xfrm rot="0" flipH="0" flipV="0">
              <a:off x="0" y="253167"/>
              <a:ext cx="116298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2071101575" name=""/>
          <p:cNvGrpSpPr/>
          <p:nvPr/>
        </p:nvGrpSpPr>
        <p:grpSpPr bwMode="auto">
          <a:xfrm rot="0" flipH="0" flipV="0">
            <a:off x="5496922" y="666953"/>
            <a:ext cx="1168030" cy="832646"/>
            <a:chOff x="0" y="0"/>
            <a:chExt cx="1168030" cy="832646"/>
          </a:xfrm>
        </p:grpSpPr>
        <p:sp>
          <p:nvSpPr>
            <p:cNvPr id="598098019" name=""/>
            <p:cNvSpPr txBox="1"/>
            <p:nvPr/>
          </p:nvSpPr>
          <p:spPr bwMode="auto">
            <a:xfrm rot="0" flipH="0" flipV="0">
              <a:off x="0" y="0"/>
              <a:ext cx="116803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845505862" name=""/>
            <p:cNvSpPr txBox="1"/>
            <p:nvPr/>
          </p:nvSpPr>
          <p:spPr bwMode="auto">
            <a:xfrm rot="0" flipH="0" flipV="0">
              <a:off x="0" y="253167"/>
              <a:ext cx="116298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99888622" name=""/>
          <p:cNvGrpSpPr/>
          <p:nvPr/>
        </p:nvGrpSpPr>
        <p:grpSpPr bwMode="auto">
          <a:xfrm rot="0" flipH="0" flipV="0">
            <a:off x="4219648" y="666953"/>
            <a:ext cx="1168030" cy="832646"/>
            <a:chOff x="0" y="0"/>
            <a:chExt cx="1168030" cy="832646"/>
          </a:xfrm>
        </p:grpSpPr>
        <p:sp>
          <p:nvSpPr>
            <p:cNvPr id="1743920396" name=""/>
            <p:cNvSpPr txBox="1"/>
            <p:nvPr/>
          </p:nvSpPr>
          <p:spPr bwMode="auto">
            <a:xfrm rot="0" flipH="0" flipV="0">
              <a:off x="0" y="0"/>
              <a:ext cx="116803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343151119" name=""/>
            <p:cNvSpPr txBox="1"/>
            <p:nvPr/>
          </p:nvSpPr>
          <p:spPr bwMode="auto">
            <a:xfrm rot="0" flipH="0" flipV="0">
              <a:off x="0" y="253167"/>
              <a:ext cx="116298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72012477" name=""/>
          <p:cNvGrpSpPr/>
          <p:nvPr/>
        </p:nvGrpSpPr>
        <p:grpSpPr bwMode="auto">
          <a:xfrm rot="0" flipH="0" flipV="0">
            <a:off x="9307954" y="3836714"/>
            <a:ext cx="1168030" cy="832646"/>
            <a:chOff x="0" y="0"/>
            <a:chExt cx="1168030" cy="832646"/>
          </a:xfrm>
        </p:grpSpPr>
        <p:sp>
          <p:nvSpPr>
            <p:cNvPr id="1603802408" name=""/>
            <p:cNvSpPr txBox="1"/>
            <p:nvPr/>
          </p:nvSpPr>
          <p:spPr bwMode="auto">
            <a:xfrm rot="0" flipH="0" flipV="0">
              <a:off x="0" y="0"/>
              <a:ext cx="116803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672981387" name=""/>
            <p:cNvSpPr txBox="1"/>
            <p:nvPr/>
          </p:nvSpPr>
          <p:spPr bwMode="auto">
            <a:xfrm rot="0" flipH="0" flipV="0">
              <a:off x="0" y="253167"/>
              <a:ext cx="116298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017778640" name=""/>
          <p:cNvGrpSpPr/>
          <p:nvPr/>
        </p:nvGrpSpPr>
        <p:grpSpPr bwMode="auto">
          <a:xfrm rot="0" flipH="0" flipV="0">
            <a:off x="3162655" y="3836714"/>
            <a:ext cx="4238726" cy="832646"/>
            <a:chOff x="0" y="0"/>
            <a:chExt cx="4238726" cy="832646"/>
          </a:xfrm>
        </p:grpSpPr>
        <p:sp>
          <p:nvSpPr>
            <p:cNvPr id="1462640782" name=""/>
            <p:cNvSpPr txBox="1"/>
            <p:nvPr/>
          </p:nvSpPr>
          <p:spPr bwMode="auto">
            <a:xfrm rot="0" flipH="0" flipV="0">
              <a:off x="3070695" y="0"/>
              <a:ext cx="116803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039720792" name=""/>
            <p:cNvSpPr txBox="1"/>
            <p:nvPr/>
          </p:nvSpPr>
          <p:spPr bwMode="auto">
            <a:xfrm rot="0" flipH="0" flipV="0">
              <a:off x="3070695" y="253167"/>
              <a:ext cx="116298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357341681" name=""/>
            <p:cNvSpPr txBox="1"/>
            <p:nvPr/>
          </p:nvSpPr>
          <p:spPr bwMode="auto">
            <a:xfrm rot="0" flipH="0" flipV="0">
              <a:off x="0" y="0"/>
              <a:ext cx="116803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551808375" name=""/>
            <p:cNvSpPr txBox="1"/>
            <p:nvPr/>
          </p:nvSpPr>
          <p:spPr bwMode="auto">
            <a:xfrm rot="0" flipH="0" flipV="0">
              <a:off x="0" y="253167"/>
              <a:ext cx="116298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345619552" name=""/>
          <p:cNvGrpSpPr/>
          <p:nvPr/>
        </p:nvGrpSpPr>
        <p:grpSpPr bwMode="auto">
          <a:xfrm rot="0" flipH="0" flipV="0">
            <a:off x="7797619" y="2565694"/>
            <a:ext cx="1168030" cy="832646"/>
            <a:chOff x="0" y="0"/>
            <a:chExt cx="1168030" cy="832646"/>
          </a:xfrm>
        </p:grpSpPr>
        <p:sp>
          <p:nvSpPr>
            <p:cNvPr id="2128524100" name=""/>
            <p:cNvSpPr txBox="1"/>
            <p:nvPr/>
          </p:nvSpPr>
          <p:spPr bwMode="auto">
            <a:xfrm rot="0" flipH="0" flipV="0">
              <a:off x="0" y="0"/>
              <a:ext cx="116803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321418870" name=""/>
            <p:cNvSpPr txBox="1"/>
            <p:nvPr/>
          </p:nvSpPr>
          <p:spPr bwMode="auto">
            <a:xfrm rot="0" flipH="0" flipV="0">
              <a:off x="0" y="253167"/>
              <a:ext cx="116298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543064172" name=""/>
          <p:cNvGrpSpPr/>
          <p:nvPr/>
        </p:nvGrpSpPr>
        <p:grpSpPr bwMode="auto">
          <a:xfrm rot="0" flipH="0" flipV="0">
            <a:off x="4723016" y="2565694"/>
            <a:ext cx="1168030" cy="832646"/>
            <a:chOff x="0" y="0"/>
            <a:chExt cx="1168030" cy="832646"/>
          </a:xfrm>
        </p:grpSpPr>
        <p:sp>
          <p:nvSpPr>
            <p:cNvPr id="430823443" name=""/>
            <p:cNvSpPr txBox="1"/>
            <p:nvPr/>
          </p:nvSpPr>
          <p:spPr bwMode="auto">
            <a:xfrm rot="0" flipH="0" flipV="0">
              <a:off x="0" y="0"/>
              <a:ext cx="116803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723391244" name=""/>
            <p:cNvSpPr txBox="1"/>
            <p:nvPr/>
          </p:nvSpPr>
          <p:spPr bwMode="auto">
            <a:xfrm rot="0" flipH="0" flipV="0">
              <a:off x="0" y="253167"/>
              <a:ext cx="116298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278383045" name=""/>
          <p:cNvGrpSpPr/>
          <p:nvPr/>
        </p:nvGrpSpPr>
        <p:grpSpPr bwMode="auto">
          <a:xfrm rot="0" flipH="0" flipV="0">
            <a:off x="1697283" y="2565694"/>
            <a:ext cx="1168030" cy="832646"/>
            <a:chOff x="0" y="0"/>
            <a:chExt cx="1168030" cy="832646"/>
          </a:xfrm>
        </p:grpSpPr>
        <p:sp>
          <p:nvSpPr>
            <p:cNvPr id="1222920002" name=""/>
            <p:cNvSpPr txBox="1"/>
            <p:nvPr/>
          </p:nvSpPr>
          <p:spPr bwMode="auto">
            <a:xfrm rot="0" flipH="0" flipV="0">
              <a:off x="0" y="0"/>
              <a:ext cx="116803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058543438" name=""/>
            <p:cNvSpPr txBox="1"/>
            <p:nvPr/>
          </p:nvSpPr>
          <p:spPr bwMode="auto">
            <a:xfrm rot="0" flipH="0" flipV="0">
              <a:off x="0" y="253167"/>
              <a:ext cx="116298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66501874" name=""/>
          <p:cNvGrpSpPr/>
          <p:nvPr/>
        </p:nvGrpSpPr>
        <p:grpSpPr bwMode="auto">
          <a:xfrm rot="0" flipH="0" flipV="0">
            <a:off x="8026364" y="5681786"/>
            <a:ext cx="1168750" cy="832646"/>
            <a:chOff x="0" y="0"/>
            <a:chExt cx="1168750" cy="832646"/>
          </a:xfrm>
        </p:grpSpPr>
        <p:sp>
          <p:nvSpPr>
            <p:cNvPr id="1814811583" name=""/>
            <p:cNvSpPr txBox="1"/>
            <p:nvPr/>
          </p:nvSpPr>
          <p:spPr bwMode="auto">
            <a:xfrm rot="0" flipH="0" flipV="0">
              <a:off x="0" y="0"/>
              <a:ext cx="116875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882422262" name=""/>
            <p:cNvSpPr txBox="1"/>
            <p:nvPr/>
          </p:nvSpPr>
          <p:spPr bwMode="auto">
            <a:xfrm rot="0" flipH="0" flipV="0">
              <a:off x="0" y="253167"/>
              <a:ext cx="116370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939050387" name=""/>
          <p:cNvGrpSpPr/>
          <p:nvPr/>
        </p:nvGrpSpPr>
        <p:grpSpPr bwMode="auto">
          <a:xfrm rot="0" flipH="0" flipV="0">
            <a:off x="6754154" y="5681786"/>
            <a:ext cx="1168750" cy="832646"/>
            <a:chOff x="0" y="0"/>
            <a:chExt cx="1168750" cy="832646"/>
          </a:xfrm>
        </p:grpSpPr>
        <p:sp>
          <p:nvSpPr>
            <p:cNvPr id="760886103" name=""/>
            <p:cNvSpPr txBox="1"/>
            <p:nvPr/>
          </p:nvSpPr>
          <p:spPr bwMode="auto">
            <a:xfrm rot="0" flipH="0" flipV="0">
              <a:off x="0" y="0"/>
              <a:ext cx="116875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332869666" name=""/>
            <p:cNvSpPr txBox="1"/>
            <p:nvPr/>
          </p:nvSpPr>
          <p:spPr bwMode="auto">
            <a:xfrm rot="0" flipH="0" flipV="0">
              <a:off x="0" y="253167"/>
              <a:ext cx="116370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215493940" name=""/>
          <p:cNvGrpSpPr/>
          <p:nvPr/>
        </p:nvGrpSpPr>
        <p:grpSpPr bwMode="auto">
          <a:xfrm rot="0" flipH="0" flipV="0">
            <a:off x="5487542" y="5681786"/>
            <a:ext cx="1168750" cy="832646"/>
            <a:chOff x="0" y="0"/>
            <a:chExt cx="1168750" cy="832646"/>
          </a:xfrm>
        </p:grpSpPr>
        <p:sp>
          <p:nvSpPr>
            <p:cNvPr id="294468639" name=""/>
            <p:cNvSpPr txBox="1"/>
            <p:nvPr/>
          </p:nvSpPr>
          <p:spPr bwMode="auto">
            <a:xfrm rot="0" flipH="0" flipV="0">
              <a:off x="0" y="0"/>
              <a:ext cx="116875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741533735" name=""/>
            <p:cNvSpPr txBox="1"/>
            <p:nvPr/>
          </p:nvSpPr>
          <p:spPr bwMode="auto">
            <a:xfrm rot="0" flipH="0" flipV="0">
              <a:off x="0" y="253167"/>
              <a:ext cx="116370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915493412" name=""/>
          <p:cNvGrpSpPr/>
          <p:nvPr/>
        </p:nvGrpSpPr>
        <p:grpSpPr bwMode="auto">
          <a:xfrm rot="0" flipH="0" flipV="0">
            <a:off x="4194941" y="5681786"/>
            <a:ext cx="1168750" cy="832646"/>
            <a:chOff x="0" y="0"/>
            <a:chExt cx="1168750" cy="832646"/>
          </a:xfrm>
        </p:grpSpPr>
        <p:sp>
          <p:nvSpPr>
            <p:cNvPr id="711206380" name=""/>
            <p:cNvSpPr txBox="1"/>
            <p:nvPr/>
          </p:nvSpPr>
          <p:spPr bwMode="auto">
            <a:xfrm rot="0" flipH="0" flipV="0">
              <a:off x="0" y="0"/>
              <a:ext cx="116875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928114981" name=""/>
            <p:cNvSpPr txBox="1"/>
            <p:nvPr/>
          </p:nvSpPr>
          <p:spPr bwMode="auto">
            <a:xfrm rot="0" flipH="0" flipV="0">
              <a:off x="0" y="253167"/>
              <a:ext cx="116370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505714740" name=""/>
          <p:cNvGrpSpPr/>
          <p:nvPr/>
        </p:nvGrpSpPr>
        <p:grpSpPr bwMode="auto">
          <a:xfrm rot="0" flipH="0" flipV="0">
            <a:off x="2916298" y="5681786"/>
            <a:ext cx="1168750" cy="832646"/>
            <a:chOff x="0" y="0"/>
            <a:chExt cx="1168750" cy="832646"/>
          </a:xfrm>
        </p:grpSpPr>
        <p:sp>
          <p:nvSpPr>
            <p:cNvPr id="1733751962" name=""/>
            <p:cNvSpPr txBox="1"/>
            <p:nvPr/>
          </p:nvSpPr>
          <p:spPr bwMode="auto">
            <a:xfrm rot="0" flipH="0" flipV="0">
              <a:off x="0" y="0"/>
              <a:ext cx="116875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402011095" name=""/>
            <p:cNvSpPr txBox="1"/>
            <p:nvPr/>
          </p:nvSpPr>
          <p:spPr bwMode="auto">
            <a:xfrm rot="0" flipH="0" flipV="0">
              <a:off x="0" y="253167"/>
              <a:ext cx="116370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355534932" name=""/>
          <p:cNvGrpSpPr/>
          <p:nvPr/>
        </p:nvGrpSpPr>
        <p:grpSpPr bwMode="auto">
          <a:xfrm rot="0" flipH="0" flipV="0">
            <a:off x="1628941" y="5681786"/>
            <a:ext cx="1168750" cy="832646"/>
            <a:chOff x="0" y="0"/>
            <a:chExt cx="1168750" cy="832646"/>
          </a:xfrm>
        </p:grpSpPr>
        <p:sp>
          <p:nvSpPr>
            <p:cNvPr id="1848177763" name=""/>
            <p:cNvSpPr txBox="1"/>
            <p:nvPr/>
          </p:nvSpPr>
          <p:spPr bwMode="auto">
            <a:xfrm rot="0" flipH="0" flipV="0">
              <a:off x="0" y="0"/>
              <a:ext cx="116875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622581602" name=""/>
            <p:cNvSpPr txBox="1"/>
            <p:nvPr/>
          </p:nvSpPr>
          <p:spPr bwMode="auto">
            <a:xfrm rot="0" flipH="0" flipV="0">
              <a:off x="0" y="253167"/>
              <a:ext cx="116370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372307042" name=""/>
          <p:cNvGrpSpPr/>
          <p:nvPr/>
        </p:nvGrpSpPr>
        <p:grpSpPr bwMode="auto">
          <a:xfrm rot="0" flipH="0" flipV="0">
            <a:off x="240070" y="4156040"/>
            <a:ext cx="1168030" cy="832646"/>
            <a:chOff x="0" y="0"/>
            <a:chExt cx="1168030" cy="832646"/>
          </a:xfrm>
        </p:grpSpPr>
        <p:sp>
          <p:nvSpPr>
            <p:cNvPr id="120204305" name=""/>
            <p:cNvSpPr txBox="1"/>
            <p:nvPr/>
          </p:nvSpPr>
          <p:spPr bwMode="auto">
            <a:xfrm rot="0" flipH="0" flipV="0">
              <a:off x="0" y="0"/>
              <a:ext cx="116803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649014764" name=""/>
            <p:cNvSpPr txBox="1"/>
            <p:nvPr/>
          </p:nvSpPr>
          <p:spPr bwMode="auto">
            <a:xfrm rot="0" flipH="0" flipV="0">
              <a:off x="0" y="253167"/>
              <a:ext cx="116298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sp>
        <p:nvSpPr>
          <p:cNvPr id="992017907" name=""/>
          <p:cNvSpPr txBox="1"/>
          <p:nvPr/>
        </p:nvSpPr>
        <p:spPr bwMode="auto">
          <a:xfrm rot="0" flipH="0" flipV="0">
            <a:off x="8287820" y="5025630"/>
            <a:ext cx="66456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2025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23240130" name=""/>
          <p:cNvSpPr txBox="1"/>
          <p:nvPr/>
        </p:nvSpPr>
        <p:spPr bwMode="auto">
          <a:xfrm rot="0" flipH="0" flipV="0">
            <a:off x="7002161" y="5025630"/>
            <a:ext cx="6649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2024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511588739" name=""/>
          <p:cNvSpPr txBox="1"/>
          <p:nvPr/>
        </p:nvSpPr>
        <p:spPr bwMode="auto">
          <a:xfrm rot="0" flipH="0" flipV="0">
            <a:off x="5723158" y="5025630"/>
            <a:ext cx="66526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2023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619825215" name=""/>
          <p:cNvSpPr txBox="1"/>
          <p:nvPr/>
        </p:nvSpPr>
        <p:spPr bwMode="auto">
          <a:xfrm rot="0" flipH="0" flipV="0">
            <a:off x="4443980" y="5025630"/>
            <a:ext cx="665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2022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1184399026" name=""/>
          <p:cNvGrpSpPr/>
          <p:nvPr/>
        </p:nvGrpSpPr>
        <p:grpSpPr bwMode="auto">
          <a:xfrm rot="0" flipH="0" flipV="0">
            <a:off x="1504008" y="3602037"/>
            <a:ext cx="727077" cy="1866645"/>
            <a:chOff x="0" y="0"/>
            <a:chExt cx="727077" cy="1866645"/>
          </a:xfrm>
        </p:grpSpPr>
        <p:sp>
          <p:nvSpPr>
            <p:cNvPr id="248174319" name=""/>
            <p:cNvSpPr/>
            <p:nvPr/>
          </p:nvSpPr>
          <p:spPr bwMode="auto">
            <a:xfrm rot="0" flipH="1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cxnSp>
          <p:nvCxnSpPr>
            <p:cNvPr id="1039762965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4232898" name=""/>
            <p:cNvSpPr/>
            <p:nvPr/>
          </p:nvSpPr>
          <p:spPr bwMode="auto">
            <a:xfrm rot="0" flipH="1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972159670" name=""/>
          <p:cNvSpPr txBox="1"/>
          <p:nvPr/>
        </p:nvSpPr>
        <p:spPr bwMode="auto">
          <a:xfrm rot="0" flipH="0" flipV="0">
            <a:off x="3164618" y="5025630"/>
            <a:ext cx="66562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2021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54861420" name=""/>
          <p:cNvSpPr txBox="1"/>
          <p:nvPr/>
        </p:nvSpPr>
        <p:spPr bwMode="auto">
          <a:xfrm rot="0" flipH="0" flipV="0">
            <a:off x="1898858" y="5025630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2020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730993405" name=""/>
          <p:cNvSpPr txBox="1"/>
          <p:nvPr/>
        </p:nvSpPr>
        <p:spPr bwMode="auto">
          <a:xfrm rot="0" flipH="0" flipV="0">
            <a:off x="1898678" y="3792281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2018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89921918" name=""/>
          <p:cNvSpPr txBox="1"/>
          <p:nvPr/>
        </p:nvSpPr>
        <p:spPr bwMode="auto">
          <a:xfrm rot="0" flipH="0" flipV="0">
            <a:off x="1600993" y="4363310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2019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640884024" name=""/>
          <p:cNvSpPr txBox="1"/>
          <p:nvPr/>
        </p:nvSpPr>
        <p:spPr bwMode="auto">
          <a:xfrm rot="0" flipH="0" flipV="0">
            <a:off x="4962846" y="3792281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2016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91472452" name=""/>
          <p:cNvSpPr txBox="1"/>
          <p:nvPr/>
        </p:nvSpPr>
        <p:spPr bwMode="auto">
          <a:xfrm rot="0" flipH="0" flipV="0">
            <a:off x="8044093" y="3792281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2014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927541938" name=""/>
          <p:cNvSpPr txBox="1"/>
          <p:nvPr/>
        </p:nvSpPr>
        <p:spPr bwMode="auto">
          <a:xfrm rot="0" flipH="0" flipV="0">
            <a:off x="3410800" y="3108603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2017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54844708" name=""/>
          <p:cNvSpPr txBox="1"/>
          <p:nvPr/>
        </p:nvSpPr>
        <p:spPr bwMode="auto">
          <a:xfrm rot="0" flipH="0" flipV="0">
            <a:off x="6474607" y="3108603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2015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50254759" name=""/>
          <p:cNvSpPr txBox="1"/>
          <p:nvPr/>
        </p:nvSpPr>
        <p:spPr bwMode="auto">
          <a:xfrm rot="0" flipH="0" flipV="0">
            <a:off x="9556616" y="3108603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2013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859648501" name=""/>
          <p:cNvSpPr txBox="1"/>
          <p:nvPr/>
        </p:nvSpPr>
        <p:spPr bwMode="auto">
          <a:xfrm rot="0" flipH="0" flipV="0">
            <a:off x="9557861" y="1898996"/>
            <a:ext cx="66528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2011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90021522" name=""/>
          <p:cNvSpPr txBox="1"/>
          <p:nvPr/>
        </p:nvSpPr>
        <p:spPr bwMode="auto">
          <a:xfrm rot="0" flipH="0" flipV="0">
            <a:off x="8294228" y="1898996"/>
            <a:ext cx="6656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2010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7265580" name=""/>
          <p:cNvSpPr txBox="1"/>
          <p:nvPr/>
        </p:nvSpPr>
        <p:spPr bwMode="auto">
          <a:xfrm rot="0" flipH="0" flipV="0">
            <a:off x="7015225" y="1898996"/>
            <a:ext cx="66598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2009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848917313" name=""/>
          <p:cNvSpPr txBox="1"/>
          <p:nvPr/>
        </p:nvSpPr>
        <p:spPr bwMode="auto">
          <a:xfrm rot="0" flipH="0" flipV="0">
            <a:off x="5722449" y="1898996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2008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8897560" name=""/>
          <p:cNvSpPr txBox="1"/>
          <p:nvPr/>
        </p:nvSpPr>
        <p:spPr bwMode="auto">
          <a:xfrm rot="0" flipH="0" flipV="0">
            <a:off x="4443441" y="1898996"/>
            <a:ext cx="66634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2007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01997970" name=""/>
          <p:cNvSpPr txBox="1"/>
          <p:nvPr/>
        </p:nvSpPr>
        <p:spPr bwMode="auto">
          <a:xfrm rot="0" flipH="0" flipV="0">
            <a:off x="3162656" y="1898996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2006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66689895" name=""/>
          <p:cNvSpPr txBox="1"/>
          <p:nvPr/>
        </p:nvSpPr>
        <p:spPr bwMode="auto">
          <a:xfrm rot="0" flipH="0" flipV="0">
            <a:off x="9982719" y="2516641"/>
            <a:ext cx="66528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2012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1083086987" name=""/>
          <p:cNvCxnSpPr>
            <a:cxnSpLocks/>
          </p:cNvCxnSpPr>
          <p:nvPr/>
        </p:nvCxnSpPr>
        <p:spPr bwMode="auto">
          <a:xfrm rot="0" flipH="1" flipV="0">
            <a:off x="1862731" y="5468683"/>
            <a:ext cx="8083761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52149" name=""/>
          <p:cNvSpPr/>
          <p:nvPr/>
        </p:nvSpPr>
        <p:spPr bwMode="auto">
          <a:xfrm rot="0" flipH="0" flipV="0">
            <a:off x="8516097" y="5361309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166670" name=""/>
          <p:cNvSpPr/>
          <p:nvPr/>
        </p:nvSpPr>
        <p:spPr bwMode="auto">
          <a:xfrm rot="0" flipH="0" flipV="0">
            <a:off x="6730932" y="3502641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793784" name=""/>
          <p:cNvSpPr/>
          <p:nvPr/>
        </p:nvSpPr>
        <p:spPr bwMode="auto">
          <a:xfrm rot="0" flipH="0" flipV="0">
            <a:off x="5958091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402165" name=""/>
          <p:cNvSpPr/>
          <p:nvPr/>
        </p:nvSpPr>
        <p:spPr bwMode="auto">
          <a:xfrm rot="0" flipH="0" flipV="0">
            <a:off x="7237094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6466900" name=""/>
          <p:cNvSpPr/>
          <p:nvPr/>
        </p:nvSpPr>
        <p:spPr bwMode="auto">
          <a:xfrm rot="0" flipH="0" flipV="0">
            <a:off x="4679088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8300555" name=""/>
          <p:cNvSpPr/>
          <p:nvPr/>
        </p:nvSpPr>
        <p:spPr bwMode="auto">
          <a:xfrm rot="0" flipH="0" flipV="0">
            <a:off x="3400085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825753" name=""/>
          <p:cNvSpPr/>
          <p:nvPr/>
        </p:nvSpPr>
        <p:spPr bwMode="auto">
          <a:xfrm rot="0" flipH="0" flipV="0">
            <a:off x="2121082" y="5361309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2241258" name=""/>
          <p:cNvSpPr/>
          <p:nvPr/>
        </p:nvSpPr>
        <p:spPr bwMode="auto">
          <a:xfrm rot="0" flipH="0" flipV="0">
            <a:off x="5198848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526069" name=""/>
          <p:cNvSpPr/>
          <p:nvPr/>
        </p:nvSpPr>
        <p:spPr bwMode="auto">
          <a:xfrm rot="0" flipH="0" flipV="0">
            <a:off x="3666764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4042269" name=""/>
          <p:cNvSpPr/>
          <p:nvPr/>
        </p:nvSpPr>
        <p:spPr bwMode="auto">
          <a:xfrm rot="0" flipH="0" flipV="0">
            <a:off x="2134680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0602618" name=""/>
          <p:cNvSpPr/>
          <p:nvPr/>
        </p:nvSpPr>
        <p:spPr bwMode="auto">
          <a:xfrm rot="0" flipH="0" flipV="0">
            <a:off x="1407023" y="442039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11081546" name=""/>
          <p:cNvCxnSpPr>
            <a:cxnSpLocks/>
          </p:cNvCxnSpPr>
          <p:nvPr/>
        </p:nvCxnSpPr>
        <p:spPr bwMode="auto">
          <a:xfrm rot="0" flipH="0" flipV="0">
            <a:off x="9892085" y="5468683"/>
            <a:ext cx="221620" cy="36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3840816" name=""/>
          <p:cNvGrpSpPr/>
          <p:nvPr/>
        </p:nvGrpSpPr>
        <p:grpSpPr bwMode="auto">
          <a:xfrm rot="0" flipH="0" flipV="0">
            <a:off x="2947438" y="666953"/>
            <a:ext cx="1168030" cy="832646"/>
            <a:chOff x="0" y="0"/>
            <a:chExt cx="1168030" cy="832646"/>
          </a:xfrm>
        </p:grpSpPr>
        <p:sp>
          <p:nvSpPr>
            <p:cNvPr id="262244640" name=""/>
            <p:cNvSpPr txBox="1"/>
            <p:nvPr/>
          </p:nvSpPr>
          <p:spPr bwMode="auto">
            <a:xfrm rot="0" flipH="0" flipV="0">
              <a:off x="0" y="0"/>
              <a:ext cx="116803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 AQUI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267830682" name=""/>
            <p:cNvSpPr txBox="1"/>
            <p:nvPr/>
          </p:nvSpPr>
          <p:spPr bwMode="auto">
            <a:xfrm rot="0" flipH="0" flipV="0">
              <a:off x="0" y="253167"/>
              <a:ext cx="1162981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substituir este texto pelo seu, basta clicar nele e começar a digitar </a:t>
              </a:r>
              <a:r>
                <a:rPr lang="pt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200">
                <a:solidFill>
                  <a:schemeClr val="bg1"/>
                </a:solidFill>
              </a:endParaRPr>
            </a:p>
          </p:txBody>
        </p:sp>
      </p:grpSp>
      <p:sp>
        <p:nvSpPr>
          <p:cNvPr id="16986516" name=""/>
          <p:cNvSpPr/>
          <p:nvPr/>
        </p:nvSpPr>
        <p:spPr bwMode="auto">
          <a:xfrm rot="0" flipH="0" flipV="0">
            <a:off x="332498" y="299583"/>
            <a:ext cx="1982553" cy="1137915"/>
          </a:xfrm>
          <a:prstGeom prst="roundRect">
            <a:avLst>
              <a:gd name="adj" fmla="val 16667"/>
            </a:avLst>
          </a:prstGeom>
          <a:noFill/>
          <a:ln w="1904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0250282" name=""/>
          <p:cNvSpPr txBox="1"/>
          <p:nvPr/>
        </p:nvSpPr>
        <p:spPr bwMode="auto">
          <a:xfrm rot="0" flipH="0" flipV="0">
            <a:off x="441252" y="451387"/>
            <a:ext cx="1771165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" sz="2400" b="1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LINHA DO TEMPO</a:t>
            </a:r>
            <a:endParaRPr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7226520" name=""/>
          <p:cNvSpPr txBox="1"/>
          <p:nvPr/>
        </p:nvSpPr>
        <p:spPr bwMode="auto">
          <a:xfrm rot="0" flipH="0" flipV="0">
            <a:off x="451605" y="1428921"/>
            <a:ext cx="1766821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" sz="2000" b="0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Assunto</a:t>
            </a:r>
            <a:endParaRPr sz="1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modified xsi:type="dcterms:W3CDTF">2024-09-30T20:41:04Z</dcterms:modified>
  <cp:category/>
  <cp:contentStatus/>
  <cp:version/>
</cp:coreProperties>
</file>