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47222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77458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24388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9871E5-9342-76A8-602C-C0EDC129E8F2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0453925" name=""/>
          <p:cNvSpPr txBox="1"/>
          <p:nvPr/>
        </p:nvSpPr>
        <p:spPr bwMode="auto">
          <a:xfrm rot="16199969" flipH="0" flipV="0">
            <a:off x="5730058" y="200691"/>
            <a:ext cx="747119" cy="12228838"/>
          </a:xfrm>
          <a:prstGeom prst="rect">
            <a:avLst/>
          </a:prstGeom>
          <a:noFill/>
        </p:spPr>
        <p:txBody>
          <a:bodyPr vertOverflow="overflow" horzOverflow="overflow" vert="vert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pt-BR" sz="2400" b="1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ORGANOGRAMA</a:t>
            </a:r>
            <a:endParaRPr lang="pt-BR" sz="2400" b="0" i="0" u="none" strike="noStrike" cap="none" spc="0">
              <a:solidFill>
                <a:srgbClr val="43739E"/>
              </a:solidFill>
              <a:latin typeface="DejaVu Serif"/>
              <a:cs typeface="DejaVu Serif"/>
            </a:endParaRPr>
          </a:p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0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Elementos do infográfico</a:t>
            </a:r>
            <a:endParaRPr lang="pt-BR" sz="2400"/>
          </a:p>
        </p:txBody>
      </p:sp>
      <p:sp>
        <p:nvSpPr>
          <p:cNvPr id="1331422786" name=""/>
          <p:cNvSpPr txBox="1"/>
          <p:nvPr/>
        </p:nvSpPr>
        <p:spPr bwMode="auto">
          <a:xfrm flipH="0" flipV="0">
            <a:off x="8073148" y="378523"/>
            <a:ext cx="3799986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NOME DA EMPRESA</a:t>
            </a:r>
            <a:endParaRPr lang="pt-BR" sz="2400" b="1" i="0" u="none" strike="noStrike" cap="none" spc="0">
              <a:solidFill>
                <a:srgbClr val="43739E"/>
              </a:solidFill>
              <a:latin typeface="DejaVu Serif"/>
              <a:cs typeface="DejaVu Serif"/>
            </a:endParaRPr>
          </a:p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0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Slogan da empresa</a:t>
            </a:r>
            <a:endParaRPr lang="pt-BR" sz="1600" b="0" i="0" u="none" strike="noStrike" cap="none" spc="0">
              <a:solidFill>
                <a:srgbClr val="43739E"/>
              </a:solidFill>
              <a:latin typeface="DejaVu Serif"/>
              <a:cs typeface="DejaVu Serif"/>
            </a:endParaRPr>
          </a:p>
        </p:txBody>
      </p:sp>
      <p:sp>
        <p:nvSpPr>
          <p:cNvPr id="1050818981" name=""/>
          <p:cNvSpPr/>
          <p:nvPr/>
        </p:nvSpPr>
        <p:spPr bwMode="auto">
          <a:xfrm rot="0" flipH="0" flipV="0">
            <a:off x="-10800" y="5797761"/>
            <a:ext cx="12225600" cy="36000"/>
          </a:xfrm>
          <a:prstGeom prst="rect">
            <a:avLst/>
          </a:prstGeom>
          <a:solidFill>
            <a:srgbClr val="43739E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pt-BR"/>
          </a:p>
        </p:txBody>
      </p:sp>
      <p:grpSp>
        <p:nvGrpSpPr>
          <p:cNvPr id="1910585936" name=""/>
          <p:cNvGrpSpPr/>
          <p:nvPr/>
        </p:nvGrpSpPr>
        <p:grpSpPr bwMode="auto">
          <a:xfrm rot="0" flipH="0" flipV="0">
            <a:off x="4834716" y="513314"/>
            <a:ext cx="2522377" cy="1042911"/>
            <a:chOff x="0" y="0"/>
            <a:chExt cx="2522376" cy="1042911"/>
          </a:xfrm>
        </p:grpSpPr>
        <p:grpSp>
          <p:nvGrpSpPr>
            <p:cNvPr id="928718355" name=""/>
            <p:cNvGrpSpPr/>
            <p:nvPr/>
          </p:nvGrpSpPr>
          <p:grpSpPr bwMode="auto">
            <a:xfrm flipH="0" flipV="0">
              <a:off x="0" y="0"/>
              <a:ext cx="2522377" cy="1042911"/>
              <a:chOff x="0" y="0"/>
              <a:chExt cx="2522376" cy="1042911"/>
            </a:xfrm>
          </p:grpSpPr>
          <p:sp>
            <p:nvSpPr>
              <p:cNvPr id="1683929828" name=""/>
              <p:cNvSpPr/>
              <p:nvPr/>
            </p:nvSpPr>
            <p:spPr bwMode="auto">
              <a:xfrm flipH="0" flipV="0">
                <a:off x="126823" y="134244"/>
                <a:ext cx="2395554" cy="774422"/>
              </a:xfrm>
              <a:prstGeom prst="flowChartTerminator">
                <a:avLst/>
              </a:prstGeom>
              <a:solidFill>
                <a:schemeClr val="bg1"/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1665042214" name=""/>
              <p:cNvSpPr/>
              <p:nvPr/>
            </p:nvSpPr>
            <p:spPr bwMode="auto">
              <a:xfrm rot="16199969" flipH="0" flipV="0">
                <a:off x="0" y="0"/>
                <a:ext cx="1042912" cy="1042912"/>
              </a:xfrm>
              <a:prstGeom prst="blockArc">
                <a:avLst>
                  <a:gd name="adj1" fmla="val 10800000"/>
                  <a:gd name="adj2" fmla="val 0"/>
                  <a:gd name="adj3" fmla="val 0"/>
                </a:avLst>
              </a:prstGeom>
              <a:ln w="3809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2091360056" name=""/>
            <p:cNvSpPr txBox="1"/>
            <p:nvPr/>
          </p:nvSpPr>
          <p:spPr bwMode="auto">
            <a:xfrm rot="0" flipH="0" flipV="0">
              <a:off x="865647" y="220770"/>
              <a:ext cx="1581146" cy="5185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1000">
                  <a:latin typeface="DejaVu Serif"/>
                  <a:ea typeface="DejaVu Serif"/>
                  <a:cs typeface="DejaVu Serif"/>
                </a:rPr>
                <a:t>Nome</a:t>
              </a:r>
              <a:endParaRPr lang="pt-BR" sz="1100">
                <a:latin typeface="DejaVu Serif"/>
                <a:cs typeface="DejaVu Serif"/>
              </a:endParaRPr>
            </a:p>
            <a:p>
              <a:pPr>
                <a:defRPr/>
              </a:pPr>
              <a:r>
                <a:rPr lang="pt-BR" sz="1000">
                  <a:latin typeface="DejaVu Serif"/>
                  <a:ea typeface="DejaVu Serif"/>
                  <a:cs typeface="DejaVu Serif"/>
                </a:rPr>
                <a:t>Sobrenome</a:t>
              </a:r>
              <a:endParaRPr lang="pt-BR" sz="1100">
                <a:latin typeface="DejaVu Serif"/>
                <a:cs typeface="DejaVu Serif"/>
              </a:endParaRPr>
            </a:p>
            <a:p>
              <a:pPr>
                <a:defRPr/>
              </a:pPr>
              <a:r>
                <a:rPr lang="pt-BR" sz="800">
                  <a:latin typeface="DejaVu Serif"/>
                  <a:ea typeface="DejaVu Serif"/>
                  <a:cs typeface="DejaVu Serif"/>
                </a:rPr>
                <a:t>Título do cargo</a:t>
              </a:r>
              <a:endParaRPr lang="pt-BR"/>
            </a:p>
          </p:txBody>
        </p:sp>
        <p:grpSp>
          <p:nvGrpSpPr>
            <p:cNvPr id="668308470" name=""/>
            <p:cNvGrpSpPr/>
            <p:nvPr/>
          </p:nvGrpSpPr>
          <p:grpSpPr bwMode="auto">
            <a:xfrm flipH="0" flipV="0">
              <a:off x="284758" y="277189"/>
              <a:ext cx="488529" cy="488529"/>
              <a:chOff x="0" y="0"/>
              <a:chExt cx="488529" cy="488529"/>
            </a:xfrm>
          </p:grpSpPr>
          <p:sp>
            <p:nvSpPr>
              <p:cNvPr id="1737979425" name=""/>
              <p:cNvSpPr/>
              <p:nvPr/>
            </p:nvSpPr>
            <p:spPr bwMode="auto">
              <a:xfrm rot="0" flipH="0" flipV="0">
                <a:off x="0" y="0"/>
                <a:ext cx="488530" cy="488530"/>
              </a:xfrm>
              <a:prstGeom prst="ellipse">
                <a:avLst/>
              </a:prstGeom>
              <a:noFill/>
              <a:ln w="22860" cap="flat" cmpd="sng" algn="ctr">
                <a:solidFill>
                  <a:srgbClr val="43739E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1298895533" name="Ellipse 228639615"/>
              <p:cNvSpPr/>
              <p:nvPr/>
            </p:nvSpPr>
            <p:spPr bwMode="auto">
              <a:xfrm rot="0" flipH="0" flipV="0">
                <a:off x="189304" y="87004"/>
                <a:ext cx="109915" cy="109915"/>
              </a:xfrm>
              <a:prstGeom prst="ellipse">
                <a:avLst/>
              </a:prstGeom>
              <a:solidFill>
                <a:srgbClr val="43739E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2117772579" name=""/>
              <p:cNvSpPr/>
              <p:nvPr/>
            </p:nvSpPr>
            <p:spPr bwMode="auto">
              <a:xfrm rot="16199895" flipH="0" flipV="0">
                <a:off x="173110" y="170557"/>
                <a:ext cx="142300" cy="243741"/>
              </a:xfrm>
              <a:prstGeom prst="flowChartDelay">
                <a:avLst/>
              </a:prstGeom>
              <a:solidFill>
                <a:srgbClr val="43739E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</p:grpSp>
      </p:grpSp>
      <p:grpSp>
        <p:nvGrpSpPr>
          <p:cNvPr id="610739657" name=""/>
          <p:cNvGrpSpPr/>
          <p:nvPr/>
        </p:nvGrpSpPr>
        <p:grpSpPr bwMode="auto">
          <a:xfrm rot="0" flipH="0" flipV="0">
            <a:off x="577105" y="3238156"/>
            <a:ext cx="2174871" cy="899230"/>
            <a:chOff x="0" y="0"/>
            <a:chExt cx="2174870" cy="899229"/>
          </a:xfrm>
        </p:grpSpPr>
        <p:grpSp>
          <p:nvGrpSpPr>
            <p:cNvPr id="1227945109" name=""/>
            <p:cNvGrpSpPr/>
            <p:nvPr/>
          </p:nvGrpSpPr>
          <p:grpSpPr bwMode="auto">
            <a:xfrm>
              <a:off x="0" y="0"/>
              <a:ext cx="2174871" cy="899230"/>
              <a:chOff x="0" y="0"/>
              <a:chExt cx="2174870" cy="899229"/>
            </a:xfrm>
          </p:grpSpPr>
          <p:sp>
            <p:nvSpPr>
              <p:cNvPr id="1528236386" name=""/>
              <p:cNvSpPr/>
              <p:nvPr/>
            </p:nvSpPr>
            <p:spPr bwMode="auto">
              <a:xfrm flipH="0" flipV="0">
                <a:off x="109350" y="115749"/>
                <a:ext cx="2065522" cy="667730"/>
              </a:xfrm>
              <a:prstGeom prst="flowChartTerminator">
                <a:avLst/>
              </a:prstGeom>
              <a:solidFill>
                <a:schemeClr val="bg1"/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2011861017" name=""/>
              <p:cNvSpPr/>
              <p:nvPr/>
            </p:nvSpPr>
            <p:spPr bwMode="auto">
              <a:xfrm rot="16199969" flipH="0" flipV="0">
                <a:off x="0" y="0"/>
                <a:ext cx="899231" cy="899231"/>
              </a:xfrm>
              <a:prstGeom prst="blockArc">
                <a:avLst>
                  <a:gd name="adj1" fmla="val 10800000"/>
                  <a:gd name="adj2" fmla="val 0"/>
                  <a:gd name="adj3" fmla="val 0"/>
                </a:avLst>
              </a:prstGeom>
              <a:ln w="3809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84269707" name=""/>
            <p:cNvSpPr txBox="1"/>
            <p:nvPr/>
          </p:nvSpPr>
          <p:spPr bwMode="auto">
            <a:xfrm rot="0" flipH="0" flipV="0">
              <a:off x="746388" y="190354"/>
              <a:ext cx="1363562" cy="5185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1000">
                  <a:latin typeface="DejaVu Serif"/>
                  <a:ea typeface="DejaVu Serif"/>
                  <a:cs typeface="DejaVu Serif"/>
                </a:rPr>
                <a:t>Nome</a:t>
              </a:r>
              <a:endParaRPr lang="pt-BR" sz="1100">
                <a:latin typeface="DejaVu Serif"/>
                <a:cs typeface="DejaVu Serif"/>
              </a:endParaRPr>
            </a:p>
            <a:p>
              <a:pPr>
                <a:defRPr/>
              </a:pPr>
              <a:r>
                <a:rPr lang="pt-BR" sz="1000">
                  <a:latin typeface="DejaVu Serif"/>
                  <a:ea typeface="DejaVu Serif"/>
                  <a:cs typeface="DejaVu Serif"/>
                </a:rPr>
                <a:t>Sobrenome</a:t>
              </a:r>
              <a:endParaRPr lang="pt-BR" sz="1100">
                <a:latin typeface="DejaVu Serif"/>
                <a:cs typeface="DejaVu Serif"/>
              </a:endParaRPr>
            </a:p>
            <a:p>
              <a:pPr>
                <a:defRPr/>
              </a:pPr>
              <a:r>
                <a:rPr lang="pt-BR" sz="800">
                  <a:latin typeface="DejaVu Serif"/>
                  <a:ea typeface="DejaVu Serif"/>
                  <a:cs typeface="DejaVu Serif"/>
                </a:rPr>
                <a:t>Título do cargo</a:t>
              </a:r>
              <a:endParaRPr lang="pt-BR"/>
            </a:p>
          </p:txBody>
        </p:sp>
        <p:grpSp>
          <p:nvGrpSpPr>
            <p:cNvPr id="1760396145" name=""/>
            <p:cNvGrpSpPr/>
            <p:nvPr/>
          </p:nvGrpSpPr>
          <p:grpSpPr bwMode="auto">
            <a:xfrm flipH="0" flipV="0">
              <a:off x="245526" y="239000"/>
              <a:ext cx="421227" cy="421227"/>
              <a:chOff x="0" y="0"/>
              <a:chExt cx="421227" cy="421227"/>
            </a:xfrm>
          </p:grpSpPr>
          <p:sp>
            <p:nvSpPr>
              <p:cNvPr id="1562935904" name=""/>
              <p:cNvSpPr/>
              <p:nvPr/>
            </p:nvSpPr>
            <p:spPr bwMode="auto">
              <a:xfrm rot="0" flipH="0" flipV="0">
                <a:off x="0" y="0"/>
                <a:ext cx="421227" cy="421227"/>
              </a:xfrm>
              <a:prstGeom prst="ellipse">
                <a:avLst/>
              </a:prstGeom>
              <a:noFill/>
              <a:ln w="22860" cap="flat" cmpd="sng" algn="ctr">
                <a:solidFill>
                  <a:srgbClr val="43739E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1583033787" name="Ellipse 228639615"/>
              <p:cNvSpPr/>
              <p:nvPr/>
            </p:nvSpPr>
            <p:spPr bwMode="auto">
              <a:xfrm rot="0" flipH="0" flipV="0">
                <a:off x="163224" y="75017"/>
                <a:ext cx="94772" cy="94772"/>
              </a:xfrm>
              <a:prstGeom prst="ellipse">
                <a:avLst/>
              </a:prstGeom>
              <a:solidFill>
                <a:srgbClr val="43739E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185067400" name=""/>
              <p:cNvSpPr/>
              <p:nvPr/>
            </p:nvSpPr>
            <p:spPr bwMode="auto">
              <a:xfrm rot="16199895" flipH="0" flipV="0">
                <a:off x="149260" y="147060"/>
                <a:ext cx="122694" cy="210160"/>
              </a:xfrm>
              <a:prstGeom prst="flowChartDelay">
                <a:avLst/>
              </a:prstGeom>
              <a:solidFill>
                <a:srgbClr val="43739E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</p:grpSp>
      </p:grpSp>
      <p:grpSp>
        <p:nvGrpSpPr>
          <p:cNvPr id="1965153954" name=""/>
          <p:cNvGrpSpPr/>
          <p:nvPr/>
        </p:nvGrpSpPr>
        <p:grpSpPr bwMode="auto">
          <a:xfrm rot="0" flipH="0" flipV="0">
            <a:off x="3532338" y="3238156"/>
            <a:ext cx="2174871" cy="899230"/>
            <a:chOff x="0" y="0"/>
            <a:chExt cx="2174870" cy="899229"/>
          </a:xfrm>
        </p:grpSpPr>
        <p:grpSp>
          <p:nvGrpSpPr>
            <p:cNvPr id="1111867972" name=""/>
            <p:cNvGrpSpPr/>
            <p:nvPr/>
          </p:nvGrpSpPr>
          <p:grpSpPr bwMode="auto">
            <a:xfrm>
              <a:off x="0" y="0"/>
              <a:ext cx="2174871" cy="899230"/>
              <a:chOff x="0" y="0"/>
              <a:chExt cx="2174870" cy="899229"/>
            </a:xfrm>
          </p:grpSpPr>
          <p:sp>
            <p:nvSpPr>
              <p:cNvPr id="602812767" name=""/>
              <p:cNvSpPr/>
              <p:nvPr/>
            </p:nvSpPr>
            <p:spPr bwMode="auto">
              <a:xfrm flipH="0" flipV="0">
                <a:off x="109350" y="115749"/>
                <a:ext cx="2065522" cy="667730"/>
              </a:xfrm>
              <a:prstGeom prst="flowChartTerminator">
                <a:avLst/>
              </a:prstGeom>
              <a:solidFill>
                <a:schemeClr val="bg1"/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348402716" name=""/>
              <p:cNvSpPr/>
              <p:nvPr/>
            </p:nvSpPr>
            <p:spPr bwMode="auto">
              <a:xfrm rot="16199969" flipH="0" flipV="0">
                <a:off x="0" y="0"/>
                <a:ext cx="899231" cy="899231"/>
              </a:xfrm>
              <a:prstGeom prst="blockArc">
                <a:avLst>
                  <a:gd name="adj1" fmla="val 10800000"/>
                  <a:gd name="adj2" fmla="val 0"/>
                  <a:gd name="adj3" fmla="val 0"/>
                </a:avLst>
              </a:prstGeom>
              <a:ln w="3809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1238088938" name=""/>
            <p:cNvSpPr txBox="1"/>
            <p:nvPr/>
          </p:nvSpPr>
          <p:spPr bwMode="auto">
            <a:xfrm rot="0" flipH="0" flipV="0">
              <a:off x="746388" y="190354"/>
              <a:ext cx="1363921" cy="5185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1000">
                  <a:latin typeface="DejaVu Serif"/>
                  <a:ea typeface="DejaVu Serif"/>
                  <a:cs typeface="DejaVu Serif"/>
                </a:rPr>
                <a:t>Nome</a:t>
              </a:r>
              <a:endParaRPr lang="pt-BR" sz="1100">
                <a:latin typeface="DejaVu Serif"/>
                <a:cs typeface="DejaVu Serif"/>
              </a:endParaRPr>
            </a:p>
            <a:p>
              <a:pPr>
                <a:defRPr/>
              </a:pPr>
              <a:r>
                <a:rPr lang="pt-BR" sz="1000">
                  <a:latin typeface="DejaVu Serif"/>
                  <a:ea typeface="DejaVu Serif"/>
                  <a:cs typeface="DejaVu Serif"/>
                </a:rPr>
                <a:t>Sobrenome</a:t>
              </a:r>
              <a:endParaRPr lang="pt-BR" sz="1100">
                <a:latin typeface="DejaVu Serif"/>
                <a:cs typeface="DejaVu Serif"/>
              </a:endParaRPr>
            </a:p>
            <a:p>
              <a:pPr>
                <a:defRPr/>
              </a:pPr>
              <a:r>
                <a:rPr lang="pt-BR" sz="800">
                  <a:latin typeface="DejaVu Serif"/>
                  <a:ea typeface="DejaVu Serif"/>
                  <a:cs typeface="DejaVu Serif"/>
                </a:rPr>
                <a:t>Título do cargo</a:t>
              </a:r>
              <a:endParaRPr lang="pt-BR"/>
            </a:p>
          </p:txBody>
        </p:sp>
        <p:grpSp>
          <p:nvGrpSpPr>
            <p:cNvPr id="1194095600" name=""/>
            <p:cNvGrpSpPr/>
            <p:nvPr/>
          </p:nvGrpSpPr>
          <p:grpSpPr bwMode="auto">
            <a:xfrm flipH="0" flipV="0">
              <a:off x="245526" y="239000"/>
              <a:ext cx="421227" cy="421227"/>
              <a:chOff x="0" y="0"/>
              <a:chExt cx="421227" cy="421227"/>
            </a:xfrm>
          </p:grpSpPr>
          <p:sp>
            <p:nvSpPr>
              <p:cNvPr id="1553644822" name=""/>
              <p:cNvSpPr/>
              <p:nvPr/>
            </p:nvSpPr>
            <p:spPr bwMode="auto">
              <a:xfrm rot="0" flipH="0" flipV="0">
                <a:off x="0" y="0"/>
                <a:ext cx="421227" cy="421227"/>
              </a:xfrm>
              <a:prstGeom prst="ellipse">
                <a:avLst/>
              </a:prstGeom>
              <a:noFill/>
              <a:ln w="22860" cap="flat" cmpd="sng" algn="ctr">
                <a:solidFill>
                  <a:srgbClr val="43739E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1601804966" name="Ellipse 228639615"/>
              <p:cNvSpPr/>
              <p:nvPr/>
            </p:nvSpPr>
            <p:spPr bwMode="auto">
              <a:xfrm rot="0" flipH="0" flipV="0">
                <a:off x="163224" y="75017"/>
                <a:ext cx="94772" cy="94772"/>
              </a:xfrm>
              <a:prstGeom prst="ellipse">
                <a:avLst/>
              </a:prstGeom>
              <a:solidFill>
                <a:srgbClr val="43739E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320145764" name=""/>
              <p:cNvSpPr/>
              <p:nvPr/>
            </p:nvSpPr>
            <p:spPr bwMode="auto">
              <a:xfrm rot="16199895" flipH="0" flipV="0">
                <a:off x="149260" y="147060"/>
                <a:ext cx="122694" cy="210160"/>
              </a:xfrm>
              <a:prstGeom prst="flowChartDelay">
                <a:avLst/>
              </a:prstGeom>
              <a:solidFill>
                <a:srgbClr val="43739E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</p:grpSp>
      </p:grpSp>
      <p:grpSp>
        <p:nvGrpSpPr>
          <p:cNvPr id="1044700073" name=""/>
          <p:cNvGrpSpPr/>
          <p:nvPr/>
        </p:nvGrpSpPr>
        <p:grpSpPr bwMode="auto">
          <a:xfrm rot="0" flipH="0" flipV="0">
            <a:off x="6484523" y="3242686"/>
            <a:ext cx="5130104" cy="899230"/>
            <a:chOff x="0" y="0"/>
            <a:chExt cx="5130103" cy="899229"/>
          </a:xfrm>
        </p:grpSpPr>
        <p:grpSp>
          <p:nvGrpSpPr>
            <p:cNvPr id="1354197767" name=""/>
            <p:cNvGrpSpPr/>
            <p:nvPr/>
          </p:nvGrpSpPr>
          <p:grpSpPr bwMode="auto">
            <a:xfrm>
              <a:off x="0" y="0"/>
              <a:ext cx="2174871" cy="899230"/>
              <a:chOff x="0" y="0"/>
              <a:chExt cx="2174870" cy="899229"/>
            </a:xfrm>
          </p:grpSpPr>
          <p:grpSp>
            <p:nvGrpSpPr>
              <p:cNvPr id="963925482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0" cy="899229"/>
              </a:xfrm>
            </p:grpSpPr>
            <p:sp>
              <p:nvSpPr>
                <p:cNvPr id="1980413875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619871950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</p:grpSp>
          <p:sp>
            <p:nvSpPr>
              <p:cNvPr id="602817746" name=""/>
              <p:cNvSpPr txBox="1"/>
              <p:nvPr/>
            </p:nvSpPr>
            <p:spPr bwMode="auto">
              <a:xfrm rot="0" flipH="0" flipV="0">
                <a:off x="746388" y="190354"/>
                <a:ext cx="1364280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pt-BR" sz="1000">
                    <a:latin typeface="DejaVu Serif"/>
                    <a:ea typeface="DejaVu Serif"/>
                    <a:cs typeface="DejaVu Serif"/>
                  </a:rPr>
                  <a:t>Nome</a:t>
                </a:r>
                <a:endParaRPr lang="pt-BR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1000">
                    <a:latin typeface="DejaVu Serif"/>
                    <a:ea typeface="DejaVu Serif"/>
                    <a:cs typeface="DejaVu Serif"/>
                  </a:rPr>
                  <a:t>Sobrenome</a:t>
                </a:r>
                <a:endParaRPr lang="pt-BR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Título do cargo</a:t>
                </a:r>
                <a:endParaRPr lang="pt-BR"/>
              </a:p>
            </p:txBody>
          </p:sp>
          <p:grpSp>
            <p:nvGrpSpPr>
              <p:cNvPr id="1261361867" name=""/>
              <p:cNvGrpSpPr/>
              <p:nvPr/>
            </p:nvGrpSpPr>
            <p:grpSpPr bwMode="auto">
              <a:xfrm flipH="0" flipV="0">
                <a:off x="245526" y="239000"/>
                <a:ext cx="421227" cy="421227"/>
                <a:chOff x="0" y="0"/>
                <a:chExt cx="421227" cy="421227"/>
              </a:xfrm>
            </p:grpSpPr>
            <p:sp>
              <p:nvSpPr>
                <p:cNvPr id="1668817665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156726844" name="Ellipse 228639615"/>
                <p:cNvSpPr/>
                <p:nvPr/>
              </p:nvSpPr>
              <p:spPr bwMode="auto">
                <a:xfrm rot="0" flipH="0" flipV="0">
                  <a:off x="163224" y="75017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364264783" name=""/>
                <p:cNvSpPr/>
                <p:nvPr/>
              </p:nvSpPr>
              <p:spPr bwMode="auto">
                <a:xfrm rot="16199895" flipH="0" flipV="0">
                  <a:off x="149260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</p:grpSp>
        </p:grpSp>
        <p:grpSp>
          <p:nvGrpSpPr>
            <p:cNvPr id="538307064" name=""/>
            <p:cNvGrpSpPr/>
            <p:nvPr/>
          </p:nvGrpSpPr>
          <p:grpSpPr bwMode="auto">
            <a:xfrm>
              <a:off x="2955232" y="0"/>
              <a:ext cx="2174871" cy="899230"/>
              <a:chOff x="0" y="0"/>
              <a:chExt cx="2174870" cy="899229"/>
            </a:xfrm>
          </p:grpSpPr>
          <p:grpSp>
            <p:nvGrpSpPr>
              <p:cNvPr id="1609067996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0" cy="899229"/>
              </a:xfrm>
            </p:grpSpPr>
            <p:sp>
              <p:nvSpPr>
                <p:cNvPr id="1735107249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202221215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</p:grpSp>
          <p:sp>
            <p:nvSpPr>
              <p:cNvPr id="1031916960" name=""/>
              <p:cNvSpPr txBox="1"/>
              <p:nvPr/>
            </p:nvSpPr>
            <p:spPr bwMode="auto">
              <a:xfrm rot="0" flipH="0" flipV="0">
                <a:off x="746388" y="190354"/>
                <a:ext cx="1364640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pt-BR" sz="1000">
                    <a:latin typeface="DejaVu Serif"/>
                    <a:ea typeface="DejaVu Serif"/>
                    <a:cs typeface="DejaVu Serif"/>
                  </a:rPr>
                  <a:t>Nome</a:t>
                </a:r>
                <a:endParaRPr lang="pt-BR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1000">
                    <a:latin typeface="DejaVu Serif"/>
                    <a:ea typeface="DejaVu Serif"/>
                    <a:cs typeface="DejaVu Serif"/>
                  </a:rPr>
                  <a:t>Sobrenome</a:t>
                </a:r>
                <a:endParaRPr lang="pt-BR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Título do cargo</a:t>
                </a:r>
                <a:endParaRPr lang="pt-BR"/>
              </a:p>
            </p:txBody>
          </p:sp>
          <p:grpSp>
            <p:nvGrpSpPr>
              <p:cNvPr id="1207851842" name=""/>
              <p:cNvGrpSpPr/>
              <p:nvPr/>
            </p:nvGrpSpPr>
            <p:grpSpPr bwMode="auto">
              <a:xfrm flipH="0" flipV="0">
                <a:off x="245526" y="239000"/>
                <a:ext cx="421227" cy="421227"/>
                <a:chOff x="0" y="0"/>
                <a:chExt cx="421227" cy="421227"/>
              </a:xfrm>
            </p:grpSpPr>
            <p:sp>
              <p:nvSpPr>
                <p:cNvPr id="804178482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528521264" name="Ellipse 228639615"/>
                <p:cNvSpPr/>
                <p:nvPr/>
              </p:nvSpPr>
              <p:spPr bwMode="auto">
                <a:xfrm rot="0" flipH="0" flipV="0">
                  <a:off x="163224" y="75017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813551294" name=""/>
                <p:cNvSpPr/>
                <p:nvPr/>
              </p:nvSpPr>
              <p:spPr bwMode="auto">
                <a:xfrm rot="16199895" flipH="0" flipV="0">
                  <a:off x="149260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</p:grpSp>
        </p:grpSp>
      </p:grpSp>
      <p:grpSp>
        <p:nvGrpSpPr>
          <p:cNvPr id="302786489" name=""/>
          <p:cNvGrpSpPr/>
          <p:nvPr/>
        </p:nvGrpSpPr>
        <p:grpSpPr bwMode="auto">
          <a:xfrm rot="0" flipH="0" flipV="0">
            <a:off x="1881048" y="1876962"/>
            <a:ext cx="2522374" cy="1042911"/>
            <a:chOff x="0" y="0"/>
            <a:chExt cx="2522373" cy="1042911"/>
          </a:xfrm>
        </p:grpSpPr>
        <p:grpSp>
          <p:nvGrpSpPr>
            <p:cNvPr id="1408984283" name=""/>
            <p:cNvGrpSpPr/>
            <p:nvPr/>
          </p:nvGrpSpPr>
          <p:grpSpPr bwMode="auto">
            <a:xfrm flipH="0" flipV="0">
              <a:off x="0" y="0"/>
              <a:ext cx="2522374" cy="1042911"/>
              <a:chOff x="0" y="0"/>
              <a:chExt cx="2522373" cy="1042911"/>
            </a:xfrm>
          </p:grpSpPr>
          <p:sp>
            <p:nvSpPr>
              <p:cNvPr id="828897427" name=""/>
              <p:cNvSpPr/>
              <p:nvPr/>
            </p:nvSpPr>
            <p:spPr bwMode="auto">
              <a:xfrm flipH="0" flipV="0">
                <a:off x="126821" y="134244"/>
                <a:ext cx="2395553" cy="774421"/>
              </a:xfrm>
              <a:prstGeom prst="flowChartTerminator">
                <a:avLst/>
              </a:prstGeom>
              <a:solidFill>
                <a:schemeClr val="bg1"/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490532562" name=""/>
              <p:cNvSpPr/>
              <p:nvPr/>
            </p:nvSpPr>
            <p:spPr bwMode="auto">
              <a:xfrm rot="16199969" flipH="0" flipV="0">
                <a:off x="0" y="0"/>
                <a:ext cx="1042911" cy="1042911"/>
              </a:xfrm>
              <a:prstGeom prst="blockArc">
                <a:avLst>
                  <a:gd name="adj1" fmla="val 10800000"/>
                  <a:gd name="adj2" fmla="val 0"/>
                  <a:gd name="adj3" fmla="val 0"/>
                </a:avLst>
              </a:prstGeom>
              <a:ln w="3809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1042983760" name=""/>
            <p:cNvSpPr txBox="1"/>
            <p:nvPr/>
          </p:nvSpPr>
          <p:spPr bwMode="auto">
            <a:xfrm rot="0" flipH="0" flipV="0">
              <a:off x="865647" y="220770"/>
              <a:ext cx="1580843" cy="5185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1000">
                  <a:latin typeface="DejaVu Serif"/>
                  <a:ea typeface="DejaVu Serif"/>
                  <a:cs typeface="DejaVu Serif"/>
                </a:rPr>
                <a:t>Nome</a:t>
              </a:r>
              <a:endParaRPr lang="pt-BR" sz="1100">
                <a:latin typeface="DejaVu Serif"/>
                <a:cs typeface="DejaVu Serif"/>
              </a:endParaRPr>
            </a:p>
            <a:p>
              <a:pPr>
                <a:defRPr/>
              </a:pPr>
              <a:r>
                <a:rPr lang="pt-BR" sz="1000">
                  <a:latin typeface="DejaVu Serif"/>
                  <a:ea typeface="DejaVu Serif"/>
                  <a:cs typeface="DejaVu Serif"/>
                </a:rPr>
                <a:t>Sobrenome</a:t>
              </a:r>
              <a:endParaRPr lang="pt-BR" sz="1100">
                <a:latin typeface="DejaVu Serif"/>
                <a:cs typeface="DejaVu Serif"/>
              </a:endParaRPr>
            </a:p>
            <a:p>
              <a:pPr>
                <a:defRPr/>
              </a:pPr>
              <a:r>
                <a:rPr lang="pt-BR" sz="800">
                  <a:latin typeface="DejaVu Serif"/>
                  <a:ea typeface="DejaVu Serif"/>
                  <a:cs typeface="DejaVu Serif"/>
                </a:rPr>
                <a:t>Título do cargo</a:t>
              </a:r>
              <a:endParaRPr lang="pt-BR"/>
            </a:p>
          </p:txBody>
        </p:sp>
        <p:grpSp>
          <p:nvGrpSpPr>
            <p:cNvPr id="1088242692" name=""/>
            <p:cNvGrpSpPr/>
            <p:nvPr/>
          </p:nvGrpSpPr>
          <p:grpSpPr bwMode="auto">
            <a:xfrm flipH="0" flipV="0">
              <a:off x="284757" y="277188"/>
              <a:ext cx="488529" cy="488529"/>
              <a:chOff x="0" y="0"/>
              <a:chExt cx="488529" cy="488529"/>
            </a:xfrm>
          </p:grpSpPr>
          <p:sp>
            <p:nvSpPr>
              <p:cNvPr id="2105149835" name=""/>
              <p:cNvSpPr/>
              <p:nvPr/>
            </p:nvSpPr>
            <p:spPr bwMode="auto">
              <a:xfrm rot="0" flipH="0" flipV="0">
                <a:off x="0" y="0"/>
                <a:ext cx="488530" cy="488530"/>
              </a:xfrm>
              <a:prstGeom prst="ellipse">
                <a:avLst/>
              </a:prstGeom>
              <a:noFill/>
              <a:ln w="22860" cap="flat" cmpd="sng" algn="ctr">
                <a:solidFill>
                  <a:srgbClr val="43739E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2120762744" name="Ellipse 228639615"/>
              <p:cNvSpPr/>
              <p:nvPr/>
            </p:nvSpPr>
            <p:spPr bwMode="auto">
              <a:xfrm rot="0" flipH="0" flipV="0">
                <a:off x="189303" y="87004"/>
                <a:ext cx="109915" cy="109915"/>
              </a:xfrm>
              <a:prstGeom prst="ellipse">
                <a:avLst/>
              </a:prstGeom>
              <a:solidFill>
                <a:srgbClr val="43739E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1364351941" name=""/>
              <p:cNvSpPr/>
              <p:nvPr/>
            </p:nvSpPr>
            <p:spPr bwMode="auto">
              <a:xfrm rot="16199895" flipH="0" flipV="0">
                <a:off x="173110" y="170557"/>
                <a:ext cx="142299" cy="243740"/>
              </a:xfrm>
              <a:prstGeom prst="flowChartDelay">
                <a:avLst/>
              </a:prstGeom>
              <a:solidFill>
                <a:srgbClr val="43739E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</p:grpSp>
      </p:grpSp>
      <p:grpSp>
        <p:nvGrpSpPr>
          <p:cNvPr id="639098147" name=""/>
          <p:cNvGrpSpPr/>
          <p:nvPr/>
        </p:nvGrpSpPr>
        <p:grpSpPr bwMode="auto">
          <a:xfrm rot="0" flipH="0" flipV="0">
            <a:off x="7788389" y="1886021"/>
            <a:ext cx="2522374" cy="1042911"/>
            <a:chOff x="0" y="0"/>
            <a:chExt cx="2522373" cy="1042911"/>
          </a:xfrm>
        </p:grpSpPr>
        <p:grpSp>
          <p:nvGrpSpPr>
            <p:cNvPr id="1396807469" name=""/>
            <p:cNvGrpSpPr/>
            <p:nvPr/>
          </p:nvGrpSpPr>
          <p:grpSpPr bwMode="auto">
            <a:xfrm flipH="0" flipV="0">
              <a:off x="0" y="0"/>
              <a:ext cx="2522374" cy="1042911"/>
              <a:chOff x="0" y="0"/>
              <a:chExt cx="2522373" cy="1042911"/>
            </a:xfrm>
          </p:grpSpPr>
          <p:sp>
            <p:nvSpPr>
              <p:cNvPr id="1568688858" name=""/>
              <p:cNvSpPr/>
              <p:nvPr/>
            </p:nvSpPr>
            <p:spPr bwMode="auto">
              <a:xfrm flipH="0" flipV="0">
                <a:off x="126821" y="134244"/>
                <a:ext cx="2395553" cy="774421"/>
              </a:xfrm>
              <a:prstGeom prst="flowChartTerminator">
                <a:avLst/>
              </a:prstGeom>
              <a:solidFill>
                <a:schemeClr val="bg1"/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1448049640" name=""/>
              <p:cNvSpPr/>
              <p:nvPr/>
            </p:nvSpPr>
            <p:spPr bwMode="auto">
              <a:xfrm rot="16199969" flipH="0" flipV="0">
                <a:off x="0" y="0"/>
                <a:ext cx="1042911" cy="1042911"/>
              </a:xfrm>
              <a:prstGeom prst="blockArc">
                <a:avLst>
                  <a:gd name="adj1" fmla="val 10800000"/>
                  <a:gd name="adj2" fmla="val 0"/>
                  <a:gd name="adj3" fmla="val 0"/>
                </a:avLst>
              </a:prstGeom>
              <a:ln w="3809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89202102" name=""/>
            <p:cNvSpPr txBox="1"/>
            <p:nvPr/>
          </p:nvSpPr>
          <p:spPr bwMode="auto">
            <a:xfrm rot="0" flipH="0" flipV="0">
              <a:off x="865647" y="220770"/>
              <a:ext cx="1581260" cy="5185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1000">
                  <a:latin typeface="DejaVu Serif"/>
                  <a:ea typeface="DejaVu Serif"/>
                  <a:cs typeface="DejaVu Serif"/>
                </a:rPr>
                <a:t>Nome</a:t>
              </a:r>
              <a:endParaRPr lang="pt-BR" sz="1100">
                <a:latin typeface="DejaVu Serif"/>
                <a:cs typeface="DejaVu Serif"/>
              </a:endParaRPr>
            </a:p>
            <a:p>
              <a:pPr>
                <a:defRPr/>
              </a:pPr>
              <a:r>
                <a:rPr lang="pt-BR" sz="1000">
                  <a:latin typeface="DejaVu Serif"/>
                  <a:ea typeface="DejaVu Serif"/>
                  <a:cs typeface="DejaVu Serif"/>
                </a:rPr>
                <a:t>Sobrenome</a:t>
              </a:r>
              <a:endParaRPr lang="pt-BR" sz="1100">
                <a:latin typeface="DejaVu Serif"/>
                <a:cs typeface="DejaVu Serif"/>
              </a:endParaRPr>
            </a:p>
            <a:p>
              <a:pPr>
                <a:defRPr/>
              </a:pPr>
              <a:r>
                <a:rPr lang="pt-BR" sz="800">
                  <a:latin typeface="DejaVu Serif"/>
                  <a:ea typeface="DejaVu Serif"/>
                  <a:cs typeface="DejaVu Serif"/>
                </a:rPr>
                <a:t>Título do cargo</a:t>
              </a:r>
              <a:endParaRPr lang="pt-BR"/>
            </a:p>
          </p:txBody>
        </p:sp>
        <p:grpSp>
          <p:nvGrpSpPr>
            <p:cNvPr id="1084901126" name=""/>
            <p:cNvGrpSpPr/>
            <p:nvPr/>
          </p:nvGrpSpPr>
          <p:grpSpPr bwMode="auto">
            <a:xfrm flipH="0" flipV="0">
              <a:off x="284757" y="277188"/>
              <a:ext cx="488529" cy="488529"/>
              <a:chOff x="0" y="0"/>
              <a:chExt cx="488529" cy="488529"/>
            </a:xfrm>
          </p:grpSpPr>
          <p:sp>
            <p:nvSpPr>
              <p:cNvPr id="1173690553" name=""/>
              <p:cNvSpPr/>
              <p:nvPr/>
            </p:nvSpPr>
            <p:spPr bwMode="auto">
              <a:xfrm rot="0" flipH="0" flipV="0">
                <a:off x="0" y="0"/>
                <a:ext cx="488530" cy="488530"/>
              </a:xfrm>
              <a:prstGeom prst="ellipse">
                <a:avLst/>
              </a:prstGeom>
              <a:noFill/>
              <a:ln w="22860" cap="flat" cmpd="sng" algn="ctr">
                <a:solidFill>
                  <a:srgbClr val="43739E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505291423" name="Ellipse 228639615"/>
              <p:cNvSpPr/>
              <p:nvPr/>
            </p:nvSpPr>
            <p:spPr bwMode="auto">
              <a:xfrm rot="0" flipH="0" flipV="0">
                <a:off x="189303" y="87004"/>
                <a:ext cx="109915" cy="109915"/>
              </a:xfrm>
              <a:prstGeom prst="ellipse">
                <a:avLst/>
              </a:prstGeom>
              <a:solidFill>
                <a:srgbClr val="43739E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2120133378" name=""/>
              <p:cNvSpPr/>
              <p:nvPr/>
            </p:nvSpPr>
            <p:spPr bwMode="auto">
              <a:xfrm rot="16199895" flipH="0" flipV="0">
                <a:off x="173110" y="170557"/>
                <a:ext cx="142299" cy="243740"/>
              </a:xfrm>
              <a:prstGeom prst="flowChartDelay">
                <a:avLst/>
              </a:prstGeom>
              <a:solidFill>
                <a:srgbClr val="43739E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</p:grpSp>
      </p:grpSp>
      <p:grpSp>
        <p:nvGrpSpPr>
          <p:cNvPr id="635180961" name=""/>
          <p:cNvGrpSpPr/>
          <p:nvPr/>
        </p:nvGrpSpPr>
        <p:grpSpPr bwMode="auto">
          <a:xfrm rot="0" flipH="0" flipV="0">
            <a:off x="2877881" y="1535903"/>
            <a:ext cx="6464528" cy="392905"/>
            <a:chOff x="0" y="0"/>
            <a:chExt cx="6464527" cy="392905"/>
          </a:xfrm>
        </p:grpSpPr>
        <p:cxnSp>
          <p:nvCxnSpPr>
            <p:cNvPr id="0" name=""/>
            <p:cNvCxnSpPr>
              <a:cxnSpLocks/>
            </p:cNvCxnSpPr>
            <p:nvPr/>
          </p:nvCxnSpPr>
          <p:spPr bwMode="auto">
            <a:xfrm rot="16199969" flipH="0" flipV="0">
              <a:off x="1357312" y="-1357311"/>
              <a:ext cx="392905" cy="3107531"/>
            </a:xfrm>
            <a:prstGeom prst="bentConnector5">
              <a:avLst>
                <a:gd name="adj1" fmla="val 50000"/>
                <a:gd name="adj2" fmla="val 50000"/>
                <a:gd name="adj3" fmla="val 50000"/>
              </a:avLst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357136" name=""/>
            <p:cNvCxnSpPr>
              <a:cxnSpLocks/>
            </p:cNvCxnSpPr>
            <p:nvPr/>
          </p:nvCxnSpPr>
          <p:spPr bwMode="auto">
            <a:xfrm rot="16199969" flipH="1" flipV="0">
              <a:off x="4714310" y="-1357312"/>
              <a:ext cx="392905" cy="3107530"/>
            </a:xfrm>
            <a:prstGeom prst="bentConnector5">
              <a:avLst>
                <a:gd name="adj1" fmla="val 50000"/>
                <a:gd name="adj2" fmla="val 50000"/>
                <a:gd name="adj3" fmla="val 50000"/>
              </a:avLst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1686124" name=""/>
          <p:cNvGrpSpPr/>
          <p:nvPr/>
        </p:nvGrpSpPr>
        <p:grpSpPr bwMode="auto">
          <a:xfrm rot="0" flipH="0" flipV="0">
            <a:off x="1462668" y="2890305"/>
            <a:ext cx="3359135" cy="392904"/>
            <a:chOff x="0" y="0"/>
            <a:chExt cx="3359134" cy="392904"/>
          </a:xfrm>
        </p:grpSpPr>
        <p:cxnSp>
          <p:nvCxnSpPr>
            <p:cNvPr id="1779965654" name=""/>
            <p:cNvCxnSpPr>
              <a:cxnSpLocks/>
            </p:cNvCxnSpPr>
            <p:nvPr/>
          </p:nvCxnSpPr>
          <p:spPr bwMode="auto">
            <a:xfrm rot="16199969" flipH="0" flipV="0">
              <a:off x="610923" y="-610923"/>
              <a:ext cx="392905" cy="1614753"/>
            </a:xfrm>
            <a:prstGeom prst="bentConnector5">
              <a:avLst>
                <a:gd name="adj1" fmla="val 50000"/>
                <a:gd name="adj2" fmla="val 50000"/>
                <a:gd name="adj3" fmla="val 50000"/>
              </a:avLst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0674422" name=""/>
            <p:cNvCxnSpPr>
              <a:cxnSpLocks/>
            </p:cNvCxnSpPr>
            <p:nvPr/>
          </p:nvCxnSpPr>
          <p:spPr bwMode="auto">
            <a:xfrm rot="16199969" flipH="1" flipV="0">
              <a:off x="2355306" y="-610923"/>
              <a:ext cx="392904" cy="1614753"/>
            </a:xfrm>
            <a:prstGeom prst="bentConnector5">
              <a:avLst>
                <a:gd name="adj1" fmla="val 50000"/>
                <a:gd name="adj2" fmla="val 50000"/>
                <a:gd name="adj3" fmla="val 50000"/>
              </a:avLst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5422165" name=""/>
          <p:cNvGrpSpPr/>
          <p:nvPr/>
        </p:nvGrpSpPr>
        <p:grpSpPr bwMode="auto">
          <a:xfrm rot="0" flipH="0" flipV="0">
            <a:off x="7370005" y="2890305"/>
            <a:ext cx="3359136" cy="392904"/>
            <a:chOff x="0" y="0"/>
            <a:chExt cx="3359135" cy="392904"/>
          </a:xfrm>
        </p:grpSpPr>
        <p:cxnSp>
          <p:nvCxnSpPr>
            <p:cNvPr id="658138218" name=""/>
            <p:cNvCxnSpPr>
              <a:cxnSpLocks/>
            </p:cNvCxnSpPr>
            <p:nvPr/>
          </p:nvCxnSpPr>
          <p:spPr bwMode="auto">
            <a:xfrm rot="16199969" flipH="0" flipV="0">
              <a:off x="610924" y="-610924"/>
              <a:ext cx="392904" cy="1614753"/>
            </a:xfrm>
            <a:prstGeom prst="bentConnector5">
              <a:avLst>
                <a:gd name="adj1" fmla="val 50000"/>
                <a:gd name="adj2" fmla="val 50000"/>
                <a:gd name="adj3" fmla="val 50000"/>
              </a:avLst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5357042" name=""/>
            <p:cNvCxnSpPr>
              <a:cxnSpLocks/>
            </p:cNvCxnSpPr>
            <p:nvPr/>
          </p:nvCxnSpPr>
          <p:spPr bwMode="auto">
            <a:xfrm rot="16199969" flipH="1" flipV="0">
              <a:off x="2355308" y="-610924"/>
              <a:ext cx="392904" cy="1614753"/>
            </a:xfrm>
            <a:prstGeom prst="bentConnector5">
              <a:avLst>
                <a:gd name="adj1" fmla="val 50000"/>
                <a:gd name="adj2" fmla="val 50000"/>
                <a:gd name="adj3" fmla="val 50000"/>
              </a:avLst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0790387" name=""/>
          <p:cNvGrpSpPr/>
          <p:nvPr/>
        </p:nvGrpSpPr>
        <p:grpSpPr bwMode="auto">
          <a:xfrm rot="0" flipH="0" flipV="0">
            <a:off x="732163" y="4114265"/>
            <a:ext cx="1864753" cy="392904"/>
            <a:chOff x="0" y="0"/>
            <a:chExt cx="1864752" cy="392904"/>
          </a:xfrm>
        </p:grpSpPr>
        <p:cxnSp>
          <p:nvCxnSpPr>
            <p:cNvPr id="1063069962" name=""/>
            <p:cNvCxnSpPr>
              <a:cxnSpLocks/>
            </p:cNvCxnSpPr>
            <p:nvPr/>
          </p:nvCxnSpPr>
          <p:spPr bwMode="auto">
            <a:xfrm rot="16199969" flipH="0" flipV="0">
              <a:off x="251745" y="-251745"/>
              <a:ext cx="392904" cy="896396"/>
            </a:xfrm>
            <a:prstGeom prst="bentConnector5">
              <a:avLst>
                <a:gd name="adj1" fmla="val 50000"/>
                <a:gd name="adj2" fmla="val 50000"/>
                <a:gd name="adj3" fmla="val 50000"/>
              </a:avLst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641253" name=""/>
            <p:cNvCxnSpPr>
              <a:cxnSpLocks/>
            </p:cNvCxnSpPr>
            <p:nvPr/>
          </p:nvCxnSpPr>
          <p:spPr bwMode="auto">
            <a:xfrm rot="16199969" flipH="1" flipV="0">
              <a:off x="1220103" y="-251745"/>
              <a:ext cx="392904" cy="896396"/>
            </a:xfrm>
            <a:prstGeom prst="bentConnector5">
              <a:avLst>
                <a:gd name="adj1" fmla="val 50000"/>
                <a:gd name="adj2" fmla="val 50000"/>
                <a:gd name="adj3" fmla="val 50000"/>
              </a:avLst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2682985" name=""/>
          <p:cNvGrpSpPr/>
          <p:nvPr/>
        </p:nvGrpSpPr>
        <p:grpSpPr bwMode="auto">
          <a:xfrm rot="0" flipH="0" flipV="0">
            <a:off x="3687395" y="4114265"/>
            <a:ext cx="1864755" cy="392904"/>
            <a:chOff x="0" y="0"/>
            <a:chExt cx="1864755" cy="392904"/>
          </a:xfrm>
        </p:grpSpPr>
        <p:cxnSp>
          <p:nvCxnSpPr>
            <p:cNvPr id="629551830" name=""/>
            <p:cNvCxnSpPr>
              <a:cxnSpLocks/>
            </p:cNvCxnSpPr>
            <p:nvPr/>
          </p:nvCxnSpPr>
          <p:spPr bwMode="auto">
            <a:xfrm rot="16199969" flipH="0" flipV="0">
              <a:off x="251745" y="-251745"/>
              <a:ext cx="392904" cy="896396"/>
            </a:xfrm>
            <a:prstGeom prst="bentConnector5">
              <a:avLst>
                <a:gd name="adj1" fmla="val 50000"/>
                <a:gd name="adj2" fmla="val 50000"/>
                <a:gd name="adj3" fmla="val 50000"/>
              </a:avLst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1408232" name=""/>
            <p:cNvCxnSpPr>
              <a:cxnSpLocks/>
            </p:cNvCxnSpPr>
            <p:nvPr/>
          </p:nvCxnSpPr>
          <p:spPr bwMode="auto">
            <a:xfrm rot="16199969" flipH="1" flipV="0">
              <a:off x="1220104" y="-251745"/>
              <a:ext cx="392904" cy="896396"/>
            </a:xfrm>
            <a:prstGeom prst="bentConnector5">
              <a:avLst>
                <a:gd name="adj1" fmla="val 50000"/>
                <a:gd name="adj2" fmla="val 50000"/>
                <a:gd name="adj3" fmla="val 50000"/>
              </a:avLst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8090925" name=""/>
          <p:cNvGrpSpPr/>
          <p:nvPr/>
        </p:nvGrpSpPr>
        <p:grpSpPr bwMode="auto">
          <a:xfrm rot="0" flipH="0" flipV="0">
            <a:off x="6639501" y="4114265"/>
            <a:ext cx="1864755" cy="392904"/>
            <a:chOff x="0" y="0"/>
            <a:chExt cx="1864755" cy="392904"/>
          </a:xfrm>
        </p:grpSpPr>
        <p:cxnSp>
          <p:nvCxnSpPr>
            <p:cNvPr id="772925357" name=""/>
            <p:cNvCxnSpPr>
              <a:cxnSpLocks/>
            </p:cNvCxnSpPr>
            <p:nvPr/>
          </p:nvCxnSpPr>
          <p:spPr bwMode="auto">
            <a:xfrm rot="16199969" flipH="0" flipV="0">
              <a:off x="251745" y="-251745"/>
              <a:ext cx="392904" cy="896396"/>
            </a:xfrm>
            <a:prstGeom prst="bentConnector5">
              <a:avLst>
                <a:gd name="adj1" fmla="val 50000"/>
                <a:gd name="adj2" fmla="val 50000"/>
                <a:gd name="adj3" fmla="val 50000"/>
              </a:avLst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734645" name=""/>
            <p:cNvCxnSpPr>
              <a:cxnSpLocks/>
            </p:cNvCxnSpPr>
            <p:nvPr/>
          </p:nvCxnSpPr>
          <p:spPr bwMode="auto">
            <a:xfrm rot="16199969" flipH="1" flipV="0">
              <a:off x="1220104" y="-251745"/>
              <a:ext cx="392904" cy="896396"/>
            </a:xfrm>
            <a:prstGeom prst="bentConnector5">
              <a:avLst>
                <a:gd name="adj1" fmla="val 50000"/>
                <a:gd name="adj2" fmla="val 50000"/>
                <a:gd name="adj3" fmla="val 50000"/>
              </a:avLst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519872" name=""/>
          <p:cNvGrpSpPr/>
          <p:nvPr/>
        </p:nvGrpSpPr>
        <p:grpSpPr bwMode="auto">
          <a:xfrm rot="0" flipH="0" flipV="0">
            <a:off x="9594734" y="4114265"/>
            <a:ext cx="1864755" cy="392904"/>
            <a:chOff x="0" y="0"/>
            <a:chExt cx="1864755" cy="392904"/>
          </a:xfrm>
        </p:grpSpPr>
        <p:cxnSp>
          <p:nvCxnSpPr>
            <p:cNvPr id="922752907" name=""/>
            <p:cNvCxnSpPr>
              <a:cxnSpLocks/>
            </p:cNvCxnSpPr>
            <p:nvPr/>
          </p:nvCxnSpPr>
          <p:spPr bwMode="auto">
            <a:xfrm rot="16199969" flipH="0" flipV="0">
              <a:off x="251745" y="-251745"/>
              <a:ext cx="392904" cy="896396"/>
            </a:xfrm>
            <a:prstGeom prst="bentConnector5">
              <a:avLst>
                <a:gd name="adj1" fmla="val 50000"/>
                <a:gd name="adj2" fmla="val 50000"/>
                <a:gd name="adj3" fmla="val 50000"/>
              </a:avLst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878959" name=""/>
            <p:cNvCxnSpPr>
              <a:cxnSpLocks/>
            </p:cNvCxnSpPr>
            <p:nvPr/>
          </p:nvCxnSpPr>
          <p:spPr bwMode="auto">
            <a:xfrm rot="16199969" flipH="1" flipV="0">
              <a:off x="1220104" y="-251745"/>
              <a:ext cx="392904" cy="896396"/>
            </a:xfrm>
            <a:prstGeom prst="bentConnector5">
              <a:avLst>
                <a:gd name="adj1" fmla="val 50000"/>
                <a:gd name="adj2" fmla="val 50000"/>
                <a:gd name="adj3" fmla="val 50000"/>
              </a:avLst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3055473" name=""/>
          <p:cNvGrpSpPr/>
          <p:nvPr/>
        </p:nvGrpSpPr>
        <p:grpSpPr bwMode="auto">
          <a:xfrm>
            <a:off x="203322" y="4614728"/>
            <a:ext cx="11852564" cy="785570"/>
            <a:chOff x="0" y="0"/>
            <a:chExt cx="11852564" cy="785570"/>
          </a:xfrm>
        </p:grpSpPr>
        <p:sp>
          <p:nvSpPr>
            <p:cNvPr id="454705603" name=""/>
            <p:cNvSpPr txBox="1"/>
            <p:nvPr/>
          </p:nvSpPr>
          <p:spPr bwMode="auto">
            <a:xfrm rot="0" flipH="0" flipV="0">
              <a:off x="672715" y="166293"/>
              <a:ext cx="841662" cy="5489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800">
                  <a:latin typeface="DejaVu Serif"/>
                  <a:ea typeface="DejaVu Serif"/>
                  <a:cs typeface="DejaVu Serif"/>
                </a:rPr>
                <a:t>Nome</a:t>
              </a:r>
              <a:endParaRPr lang="pt-BR" sz="900">
                <a:latin typeface="DejaVu Serif"/>
                <a:cs typeface="DejaVu Serif"/>
              </a:endParaRPr>
            </a:p>
            <a:p>
              <a:pPr>
                <a:defRPr/>
              </a:pPr>
              <a:r>
                <a:rPr lang="pt-BR" sz="800">
                  <a:latin typeface="DejaVu Serif"/>
                  <a:ea typeface="DejaVu Serif"/>
                  <a:cs typeface="DejaVu Serif"/>
                </a:rPr>
                <a:t>Sobrenome</a:t>
              </a:r>
              <a:endParaRPr lang="pt-BR" sz="1000">
                <a:latin typeface="DejaVu Serif"/>
                <a:cs typeface="DejaVu Serif"/>
              </a:endParaRPr>
            </a:p>
            <a:p>
              <a:pPr>
                <a:defRPr/>
              </a:pPr>
              <a:r>
                <a:rPr lang="pt-BR" sz="700">
                  <a:latin typeface="DejaVu Serif"/>
                  <a:ea typeface="DejaVu Serif"/>
                  <a:cs typeface="DejaVu Serif"/>
                </a:rPr>
                <a:t>Título do cargo</a:t>
              </a:r>
              <a:endParaRPr lang="pt-BR"/>
            </a:p>
          </p:txBody>
        </p:sp>
        <p:sp>
          <p:nvSpPr>
            <p:cNvPr id="1046767066" name=""/>
            <p:cNvSpPr/>
            <p:nvPr/>
          </p:nvSpPr>
          <p:spPr bwMode="auto">
            <a:xfrm rot="16199933" flipH="0" flipV="0">
              <a:off x="0" y="0"/>
              <a:ext cx="785571" cy="785571"/>
            </a:xfrm>
            <a:prstGeom prst="blockArc">
              <a:avLst>
                <a:gd name="adj1" fmla="val 10800000"/>
                <a:gd name="adj2" fmla="val 0"/>
                <a:gd name="adj3" fmla="val 0"/>
              </a:avLst>
            </a:prstGeom>
            <a:ln w="3809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pt-BR"/>
            </a:p>
          </p:txBody>
        </p:sp>
        <p:grpSp>
          <p:nvGrpSpPr>
            <p:cNvPr id="702337179" name=""/>
            <p:cNvGrpSpPr/>
            <p:nvPr/>
          </p:nvGrpSpPr>
          <p:grpSpPr bwMode="auto">
            <a:xfrm rot="0" flipH="0" flipV="0">
              <a:off x="1437048" y="0"/>
              <a:ext cx="1518740" cy="785570"/>
              <a:chOff x="0" y="0"/>
              <a:chExt cx="1518740" cy="785570"/>
            </a:xfrm>
          </p:grpSpPr>
          <p:sp>
            <p:nvSpPr>
              <p:cNvPr id="287664350" name=""/>
              <p:cNvSpPr txBox="1"/>
              <p:nvPr/>
            </p:nvSpPr>
            <p:spPr bwMode="auto">
              <a:xfrm rot="0" flipH="0" flipV="0">
                <a:off x="696186" y="166293"/>
                <a:ext cx="822554" cy="5489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Nome</a:t>
                </a:r>
                <a:endParaRPr lang="pt-BR" sz="9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Sobrenome</a:t>
                </a:r>
                <a:endParaRPr lang="pt-BR" sz="10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700">
                    <a:latin typeface="DejaVu Serif"/>
                    <a:ea typeface="DejaVu Serif"/>
                    <a:cs typeface="DejaVu Serif"/>
                  </a:rPr>
                  <a:t>Título do cargo</a:t>
                </a:r>
                <a:endParaRPr lang="pt-BR"/>
              </a:p>
            </p:txBody>
          </p:sp>
          <p:grpSp>
            <p:nvGrpSpPr>
              <p:cNvPr id="703760917" name=""/>
              <p:cNvGrpSpPr/>
              <p:nvPr/>
            </p:nvGrpSpPr>
            <p:grpSpPr bwMode="auto">
              <a:xfrm flipH="0" flipV="0">
                <a:off x="0" y="0"/>
                <a:ext cx="785570" cy="785570"/>
                <a:chOff x="0" y="0"/>
                <a:chExt cx="785570" cy="785570"/>
              </a:xfrm>
            </p:grpSpPr>
            <p:sp>
              <p:nvSpPr>
                <p:cNvPr id="657074822" name=""/>
                <p:cNvSpPr/>
                <p:nvPr/>
              </p:nvSpPr>
              <p:spPr bwMode="auto">
                <a:xfrm rot="16199969" flipH="0" flipV="0">
                  <a:off x="0" y="0"/>
                  <a:ext cx="785571" cy="78557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  <p:grpSp>
              <p:nvGrpSpPr>
                <p:cNvPr id="1816774717" name=""/>
                <p:cNvGrpSpPr/>
                <p:nvPr/>
              </p:nvGrpSpPr>
              <p:grpSpPr bwMode="auto">
                <a:xfrm flipH="0" flipV="0">
                  <a:off x="97030" y="93205"/>
                  <a:ext cx="599152" cy="599152"/>
                  <a:chOff x="0" y="0"/>
                  <a:chExt cx="599152" cy="599152"/>
                </a:xfrm>
              </p:grpSpPr>
              <p:grpSp>
                <p:nvGrpSpPr>
                  <p:cNvPr id="857256790" name=""/>
                  <p:cNvGrpSpPr/>
                  <p:nvPr/>
                </p:nvGrpSpPr>
                <p:grpSpPr bwMode="auto">
                  <a:xfrm rot="0" flipH="0" flipV="0">
                    <a:off x="117459" y="115580"/>
                    <a:ext cx="367984" cy="367984"/>
                    <a:chOff x="0" y="0"/>
                    <a:chExt cx="367984" cy="367984"/>
                  </a:xfrm>
                </p:grpSpPr>
                <p:sp>
                  <p:nvSpPr>
                    <p:cNvPr id="1469993437" name=""/>
                    <p:cNvSpPr/>
                    <p:nvPr/>
                  </p:nvSpPr>
                  <p:spPr bwMode="auto">
                    <a:xfrm rot="0" flipH="0" flipV="0">
                      <a:off x="0" y="0"/>
                      <a:ext cx="367985" cy="367985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  <p:sp>
                  <p:nvSpPr>
                    <p:cNvPr id="86829988" name="Ellipse 228639615"/>
                    <p:cNvSpPr/>
                    <p:nvPr/>
                  </p:nvSpPr>
                  <p:spPr bwMode="auto">
                    <a:xfrm rot="0" flipH="0" flipV="0">
                      <a:off x="142591" y="65534"/>
                      <a:ext cx="82793" cy="82793"/>
                    </a:xfrm>
                    <a:prstGeom prst="ellipse">
                      <a:avLst/>
                    </a:prstGeom>
                    <a:solidFill>
                      <a:srgbClr val="4373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  <p:sp>
                  <p:nvSpPr>
                    <p:cNvPr id="911142308" name=""/>
                    <p:cNvSpPr/>
                    <p:nvPr/>
                  </p:nvSpPr>
                  <p:spPr bwMode="auto">
                    <a:xfrm rot="16199895" flipH="0" flipV="0">
                      <a:off x="130393" y="128470"/>
                      <a:ext cx="107186" cy="183597"/>
                    </a:xfrm>
                    <a:prstGeom prst="flowChartDelay">
                      <a:avLst/>
                    </a:prstGeom>
                    <a:solidFill>
                      <a:srgbClr val="4373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</p:grpSp>
              <p:sp>
                <p:nvSpPr>
                  <p:cNvPr id="187583692" name=""/>
                  <p:cNvSpPr/>
                  <p:nvPr/>
                </p:nvSpPr>
                <p:spPr bwMode="auto">
                  <a:xfrm rot="0" flipH="0" flipV="0">
                    <a:off x="0" y="0"/>
                    <a:ext cx="599153" cy="599153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pt-BR"/>
                  </a:p>
                </p:txBody>
              </p:sp>
            </p:grpSp>
          </p:grpSp>
        </p:grpSp>
        <p:grpSp>
          <p:nvGrpSpPr>
            <p:cNvPr id="797840377" name=""/>
            <p:cNvGrpSpPr/>
            <p:nvPr/>
          </p:nvGrpSpPr>
          <p:grpSpPr bwMode="auto">
            <a:xfrm rot="0" flipH="0" flipV="0">
              <a:off x="2964871" y="0"/>
              <a:ext cx="1514736" cy="785570"/>
              <a:chOff x="0" y="0"/>
              <a:chExt cx="1514736" cy="785570"/>
            </a:xfrm>
          </p:grpSpPr>
          <p:sp>
            <p:nvSpPr>
              <p:cNvPr id="1424964165" name=""/>
              <p:cNvSpPr txBox="1"/>
              <p:nvPr/>
            </p:nvSpPr>
            <p:spPr bwMode="auto">
              <a:xfrm rot="0" flipH="0" flipV="0">
                <a:off x="672714" y="166293"/>
                <a:ext cx="842022" cy="5489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Nome</a:t>
                </a:r>
                <a:endParaRPr lang="pt-BR" sz="9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Sobrenome</a:t>
                </a:r>
                <a:endParaRPr lang="pt-BR" sz="10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700">
                    <a:latin typeface="DejaVu Serif"/>
                    <a:ea typeface="DejaVu Serif"/>
                    <a:cs typeface="DejaVu Serif"/>
                  </a:rPr>
                  <a:t>Título do cargo</a:t>
                </a:r>
                <a:endParaRPr lang="pt-BR"/>
              </a:p>
            </p:txBody>
          </p:sp>
          <p:grpSp>
            <p:nvGrpSpPr>
              <p:cNvPr id="664375187" name=""/>
              <p:cNvGrpSpPr/>
              <p:nvPr/>
            </p:nvGrpSpPr>
            <p:grpSpPr bwMode="auto">
              <a:xfrm flipH="0" flipV="0">
                <a:off x="0" y="0"/>
                <a:ext cx="785570" cy="785570"/>
                <a:chOff x="0" y="0"/>
                <a:chExt cx="785570" cy="785570"/>
              </a:xfrm>
            </p:grpSpPr>
            <p:sp>
              <p:nvSpPr>
                <p:cNvPr id="4779691" name=""/>
                <p:cNvSpPr/>
                <p:nvPr/>
              </p:nvSpPr>
              <p:spPr bwMode="auto">
                <a:xfrm rot="16199933" flipH="0" flipV="0">
                  <a:off x="0" y="0"/>
                  <a:ext cx="785570" cy="785570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  <p:grpSp>
              <p:nvGrpSpPr>
                <p:cNvPr id="377274500" name=""/>
                <p:cNvGrpSpPr/>
                <p:nvPr/>
              </p:nvGrpSpPr>
              <p:grpSpPr bwMode="auto">
                <a:xfrm flipH="0" flipV="0">
                  <a:off x="97029" y="93205"/>
                  <a:ext cx="599153" cy="599153"/>
                  <a:chOff x="0" y="0"/>
                  <a:chExt cx="599153" cy="599153"/>
                </a:xfrm>
              </p:grpSpPr>
              <p:grpSp>
                <p:nvGrpSpPr>
                  <p:cNvPr id="1960871564" name=""/>
                  <p:cNvGrpSpPr/>
                  <p:nvPr/>
                </p:nvGrpSpPr>
                <p:grpSpPr bwMode="auto">
                  <a:xfrm rot="0" flipH="0" flipV="0">
                    <a:off x="117459" y="115582"/>
                    <a:ext cx="367984" cy="367984"/>
                    <a:chOff x="0" y="0"/>
                    <a:chExt cx="367984" cy="367984"/>
                  </a:xfrm>
                </p:grpSpPr>
                <p:sp>
                  <p:nvSpPr>
                    <p:cNvPr id="1983749379" name=""/>
                    <p:cNvSpPr/>
                    <p:nvPr/>
                  </p:nvSpPr>
                  <p:spPr bwMode="auto">
                    <a:xfrm rot="0" flipH="0" flipV="0">
                      <a:off x="0" y="0"/>
                      <a:ext cx="367984" cy="367984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  <p:sp>
                  <p:nvSpPr>
                    <p:cNvPr id="428681699" name="Ellipse 228639615"/>
                    <p:cNvSpPr/>
                    <p:nvPr/>
                  </p:nvSpPr>
                  <p:spPr bwMode="auto">
                    <a:xfrm rot="0" flipH="0" flipV="0">
                      <a:off x="142591" y="65534"/>
                      <a:ext cx="82792" cy="82792"/>
                    </a:xfrm>
                    <a:prstGeom prst="ellipse">
                      <a:avLst/>
                    </a:prstGeom>
                    <a:solidFill>
                      <a:srgbClr val="4373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  <p:sp>
                  <p:nvSpPr>
                    <p:cNvPr id="1239257375" name=""/>
                    <p:cNvSpPr/>
                    <p:nvPr/>
                  </p:nvSpPr>
                  <p:spPr bwMode="auto">
                    <a:xfrm rot="16199865" flipH="0" flipV="0">
                      <a:off x="130393" y="128470"/>
                      <a:ext cx="107185" cy="183596"/>
                    </a:xfrm>
                    <a:prstGeom prst="flowChartDelay">
                      <a:avLst/>
                    </a:prstGeom>
                    <a:solidFill>
                      <a:srgbClr val="4373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</p:grpSp>
              <p:sp>
                <p:nvSpPr>
                  <p:cNvPr id="772408719" name=""/>
                  <p:cNvSpPr/>
                  <p:nvPr/>
                </p:nvSpPr>
                <p:spPr bwMode="auto">
                  <a:xfrm rot="0" flipH="0" flipV="0">
                    <a:off x="0" y="0"/>
                    <a:ext cx="599153" cy="599153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pt-BR"/>
                  </a:p>
                </p:txBody>
              </p:sp>
            </p:grpSp>
          </p:grpSp>
        </p:grpSp>
        <p:grpSp>
          <p:nvGrpSpPr>
            <p:cNvPr id="578479998" name=""/>
            <p:cNvGrpSpPr/>
            <p:nvPr/>
          </p:nvGrpSpPr>
          <p:grpSpPr bwMode="auto">
            <a:xfrm rot="0" flipH="0" flipV="0">
              <a:off x="4401920" y="0"/>
              <a:ext cx="1519099" cy="785570"/>
              <a:chOff x="0" y="0"/>
              <a:chExt cx="1519099" cy="785570"/>
            </a:xfrm>
          </p:grpSpPr>
          <p:sp>
            <p:nvSpPr>
              <p:cNvPr id="1757550416" name=""/>
              <p:cNvSpPr txBox="1"/>
              <p:nvPr/>
            </p:nvSpPr>
            <p:spPr bwMode="auto">
              <a:xfrm rot="0" flipH="0" flipV="0">
                <a:off x="696186" y="166293"/>
                <a:ext cx="822913" cy="5489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Nome</a:t>
                </a:r>
                <a:endParaRPr lang="pt-BR" sz="9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Sobrenome</a:t>
                </a:r>
                <a:endParaRPr lang="pt-BR" sz="10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700">
                    <a:latin typeface="DejaVu Serif"/>
                    <a:ea typeface="DejaVu Serif"/>
                    <a:cs typeface="DejaVu Serif"/>
                  </a:rPr>
                  <a:t>Título do cargo</a:t>
                </a:r>
                <a:endParaRPr lang="pt-BR"/>
              </a:p>
            </p:txBody>
          </p:sp>
          <p:grpSp>
            <p:nvGrpSpPr>
              <p:cNvPr id="1475328036" name=""/>
              <p:cNvGrpSpPr/>
              <p:nvPr/>
            </p:nvGrpSpPr>
            <p:grpSpPr bwMode="auto">
              <a:xfrm flipH="0" flipV="0">
                <a:off x="0" y="0"/>
                <a:ext cx="785570" cy="785570"/>
                <a:chOff x="0" y="0"/>
                <a:chExt cx="785570" cy="785570"/>
              </a:xfrm>
            </p:grpSpPr>
            <p:sp>
              <p:nvSpPr>
                <p:cNvPr id="1534451508" name=""/>
                <p:cNvSpPr/>
                <p:nvPr/>
              </p:nvSpPr>
              <p:spPr bwMode="auto">
                <a:xfrm rot="16199933" flipH="0" flipV="0">
                  <a:off x="0" y="0"/>
                  <a:ext cx="785570" cy="785570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  <p:grpSp>
              <p:nvGrpSpPr>
                <p:cNvPr id="561445261" name=""/>
                <p:cNvGrpSpPr/>
                <p:nvPr/>
              </p:nvGrpSpPr>
              <p:grpSpPr bwMode="auto">
                <a:xfrm flipH="0" flipV="0">
                  <a:off x="97030" y="93205"/>
                  <a:ext cx="599152" cy="599152"/>
                  <a:chOff x="0" y="0"/>
                  <a:chExt cx="599152" cy="599152"/>
                </a:xfrm>
              </p:grpSpPr>
              <p:grpSp>
                <p:nvGrpSpPr>
                  <p:cNvPr id="187384957" name=""/>
                  <p:cNvGrpSpPr/>
                  <p:nvPr/>
                </p:nvGrpSpPr>
                <p:grpSpPr bwMode="auto">
                  <a:xfrm rot="0" flipH="0" flipV="0">
                    <a:off x="117459" y="115580"/>
                    <a:ext cx="367984" cy="367984"/>
                    <a:chOff x="0" y="0"/>
                    <a:chExt cx="367984" cy="367984"/>
                  </a:xfrm>
                </p:grpSpPr>
                <p:sp>
                  <p:nvSpPr>
                    <p:cNvPr id="1755808975" name=""/>
                    <p:cNvSpPr/>
                    <p:nvPr/>
                  </p:nvSpPr>
                  <p:spPr bwMode="auto">
                    <a:xfrm rot="0" flipH="0" flipV="0">
                      <a:off x="0" y="0"/>
                      <a:ext cx="367984" cy="367984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  <p:sp>
                  <p:nvSpPr>
                    <p:cNvPr id="693490133" name="Ellipse 228639615"/>
                    <p:cNvSpPr/>
                    <p:nvPr/>
                  </p:nvSpPr>
                  <p:spPr bwMode="auto">
                    <a:xfrm rot="0" flipH="0" flipV="0">
                      <a:off x="142591" y="65534"/>
                      <a:ext cx="82792" cy="82792"/>
                    </a:xfrm>
                    <a:prstGeom prst="ellipse">
                      <a:avLst/>
                    </a:prstGeom>
                    <a:solidFill>
                      <a:srgbClr val="4373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  <p:sp>
                  <p:nvSpPr>
                    <p:cNvPr id="1048995091" name=""/>
                    <p:cNvSpPr/>
                    <p:nvPr/>
                  </p:nvSpPr>
                  <p:spPr bwMode="auto">
                    <a:xfrm rot="16199865" flipH="0" flipV="0">
                      <a:off x="130393" y="128470"/>
                      <a:ext cx="107185" cy="183596"/>
                    </a:xfrm>
                    <a:prstGeom prst="flowChartDelay">
                      <a:avLst/>
                    </a:prstGeom>
                    <a:solidFill>
                      <a:srgbClr val="4373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</p:grpSp>
              <p:sp>
                <p:nvSpPr>
                  <p:cNvPr id="149003242" name=""/>
                  <p:cNvSpPr/>
                  <p:nvPr/>
                </p:nvSpPr>
                <p:spPr bwMode="auto">
                  <a:xfrm rot="0" flipH="0" flipV="0">
                    <a:off x="0" y="0"/>
                    <a:ext cx="599152" cy="599152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pt-BR"/>
                  </a:p>
                </p:txBody>
              </p:sp>
            </p:grpSp>
          </p:grpSp>
        </p:grpSp>
        <p:grpSp>
          <p:nvGrpSpPr>
            <p:cNvPr id="638269446" name=""/>
            <p:cNvGrpSpPr/>
            <p:nvPr/>
          </p:nvGrpSpPr>
          <p:grpSpPr bwMode="auto">
            <a:xfrm rot="0" flipH="0" flipV="0">
              <a:off x="5930103" y="0"/>
              <a:ext cx="1515097" cy="785570"/>
              <a:chOff x="0" y="0"/>
              <a:chExt cx="1515097" cy="785570"/>
            </a:xfrm>
          </p:grpSpPr>
          <p:sp>
            <p:nvSpPr>
              <p:cNvPr id="964893424" name=""/>
              <p:cNvSpPr txBox="1"/>
              <p:nvPr/>
            </p:nvSpPr>
            <p:spPr bwMode="auto">
              <a:xfrm rot="0" flipH="0" flipV="0">
                <a:off x="672714" y="166293"/>
                <a:ext cx="842382" cy="5489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Nome</a:t>
                </a:r>
                <a:endParaRPr lang="pt-BR" sz="9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Sobrenome</a:t>
                </a:r>
                <a:endParaRPr lang="pt-BR" sz="10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700">
                    <a:latin typeface="DejaVu Serif"/>
                    <a:ea typeface="DejaVu Serif"/>
                    <a:cs typeface="DejaVu Serif"/>
                  </a:rPr>
                  <a:t>Título do cargo</a:t>
                </a:r>
                <a:endParaRPr lang="pt-BR"/>
              </a:p>
            </p:txBody>
          </p:sp>
          <p:grpSp>
            <p:nvGrpSpPr>
              <p:cNvPr id="1965837930" name=""/>
              <p:cNvGrpSpPr/>
              <p:nvPr/>
            </p:nvGrpSpPr>
            <p:grpSpPr bwMode="auto">
              <a:xfrm flipH="0" flipV="0">
                <a:off x="0" y="0"/>
                <a:ext cx="785570" cy="785570"/>
                <a:chOff x="0" y="0"/>
                <a:chExt cx="785570" cy="785570"/>
              </a:xfrm>
            </p:grpSpPr>
            <p:sp>
              <p:nvSpPr>
                <p:cNvPr id="1200265991" name=""/>
                <p:cNvSpPr/>
                <p:nvPr/>
              </p:nvSpPr>
              <p:spPr bwMode="auto">
                <a:xfrm rot="16199933" flipH="0" flipV="0">
                  <a:off x="0" y="0"/>
                  <a:ext cx="785570" cy="785570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  <p:grpSp>
              <p:nvGrpSpPr>
                <p:cNvPr id="1331971171" name=""/>
                <p:cNvGrpSpPr/>
                <p:nvPr/>
              </p:nvGrpSpPr>
              <p:grpSpPr bwMode="auto">
                <a:xfrm flipH="0" flipV="0">
                  <a:off x="97028" y="93205"/>
                  <a:ext cx="599153" cy="599153"/>
                  <a:chOff x="0" y="0"/>
                  <a:chExt cx="599153" cy="599153"/>
                </a:xfrm>
              </p:grpSpPr>
              <p:grpSp>
                <p:nvGrpSpPr>
                  <p:cNvPr id="75043490" name=""/>
                  <p:cNvGrpSpPr/>
                  <p:nvPr/>
                </p:nvGrpSpPr>
                <p:grpSpPr bwMode="auto">
                  <a:xfrm rot="0" flipH="0" flipV="0">
                    <a:off x="117459" y="115582"/>
                    <a:ext cx="367984" cy="367984"/>
                    <a:chOff x="0" y="0"/>
                    <a:chExt cx="367984" cy="367984"/>
                  </a:xfrm>
                </p:grpSpPr>
                <p:sp>
                  <p:nvSpPr>
                    <p:cNvPr id="1599832579" name=""/>
                    <p:cNvSpPr/>
                    <p:nvPr/>
                  </p:nvSpPr>
                  <p:spPr bwMode="auto">
                    <a:xfrm rot="0" flipH="0" flipV="0">
                      <a:off x="0" y="0"/>
                      <a:ext cx="367984" cy="367984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  <p:sp>
                  <p:nvSpPr>
                    <p:cNvPr id="252097204" name="Ellipse 228639615"/>
                    <p:cNvSpPr/>
                    <p:nvPr/>
                  </p:nvSpPr>
                  <p:spPr bwMode="auto">
                    <a:xfrm rot="0" flipH="0" flipV="0">
                      <a:off x="142591" y="65534"/>
                      <a:ext cx="82792" cy="82792"/>
                    </a:xfrm>
                    <a:prstGeom prst="ellipse">
                      <a:avLst/>
                    </a:prstGeom>
                    <a:solidFill>
                      <a:srgbClr val="4373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  <p:sp>
                  <p:nvSpPr>
                    <p:cNvPr id="539304684" name=""/>
                    <p:cNvSpPr/>
                    <p:nvPr/>
                  </p:nvSpPr>
                  <p:spPr bwMode="auto">
                    <a:xfrm rot="16199865" flipH="0" flipV="0">
                      <a:off x="130393" y="128470"/>
                      <a:ext cx="107185" cy="183596"/>
                    </a:xfrm>
                    <a:prstGeom prst="flowChartDelay">
                      <a:avLst/>
                    </a:prstGeom>
                    <a:solidFill>
                      <a:srgbClr val="4373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</p:grpSp>
              <p:sp>
                <p:nvSpPr>
                  <p:cNvPr id="693652275" name=""/>
                  <p:cNvSpPr/>
                  <p:nvPr/>
                </p:nvSpPr>
                <p:spPr bwMode="auto">
                  <a:xfrm rot="0" flipH="0" flipV="0">
                    <a:off x="0" y="0"/>
                    <a:ext cx="599153" cy="599153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pt-BR"/>
                  </a:p>
                </p:txBody>
              </p:sp>
            </p:grpSp>
          </p:grpSp>
        </p:grpSp>
        <p:grpSp>
          <p:nvGrpSpPr>
            <p:cNvPr id="1326984390" name=""/>
            <p:cNvGrpSpPr/>
            <p:nvPr/>
          </p:nvGrpSpPr>
          <p:grpSpPr bwMode="auto">
            <a:xfrm rot="0" flipH="0" flipV="0">
              <a:off x="7367152" y="0"/>
              <a:ext cx="1519459" cy="785570"/>
              <a:chOff x="0" y="0"/>
              <a:chExt cx="1519459" cy="785570"/>
            </a:xfrm>
          </p:grpSpPr>
          <p:sp>
            <p:nvSpPr>
              <p:cNvPr id="722809608" name=""/>
              <p:cNvSpPr txBox="1"/>
              <p:nvPr/>
            </p:nvSpPr>
            <p:spPr bwMode="auto">
              <a:xfrm rot="0" flipH="0" flipV="0">
                <a:off x="696186" y="166293"/>
                <a:ext cx="823273" cy="5489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Nome</a:t>
                </a:r>
                <a:endParaRPr lang="pt-BR" sz="9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Sobrenome</a:t>
                </a:r>
                <a:endParaRPr lang="pt-BR" sz="10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700">
                    <a:latin typeface="DejaVu Serif"/>
                    <a:ea typeface="DejaVu Serif"/>
                    <a:cs typeface="DejaVu Serif"/>
                  </a:rPr>
                  <a:t>Título do cargo</a:t>
                </a:r>
                <a:endParaRPr lang="pt-BR"/>
              </a:p>
            </p:txBody>
          </p:sp>
          <p:grpSp>
            <p:nvGrpSpPr>
              <p:cNvPr id="891672495" name=""/>
              <p:cNvGrpSpPr/>
              <p:nvPr/>
            </p:nvGrpSpPr>
            <p:grpSpPr bwMode="auto">
              <a:xfrm flipH="0" flipV="0">
                <a:off x="0" y="0"/>
                <a:ext cx="785570" cy="785570"/>
                <a:chOff x="0" y="0"/>
                <a:chExt cx="785570" cy="785570"/>
              </a:xfrm>
            </p:grpSpPr>
            <p:sp>
              <p:nvSpPr>
                <p:cNvPr id="1002110222" name=""/>
                <p:cNvSpPr/>
                <p:nvPr/>
              </p:nvSpPr>
              <p:spPr bwMode="auto">
                <a:xfrm rot="16199933" flipH="0" flipV="0">
                  <a:off x="0" y="0"/>
                  <a:ext cx="785570" cy="785570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  <p:grpSp>
              <p:nvGrpSpPr>
                <p:cNvPr id="626081234" name=""/>
                <p:cNvGrpSpPr/>
                <p:nvPr/>
              </p:nvGrpSpPr>
              <p:grpSpPr bwMode="auto">
                <a:xfrm flipH="0" flipV="0">
                  <a:off x="97029" y="93205"/>
                  <a:ext cx="599152" cy="599152"/>
                  <a:chOff x="0" y="0"/>
                  <a:chExt cx="599152" cy="599152"/>
                </a:xfrm>
              </p:grpSpPr>
              <p:grpSp>
                <p:nvGrpSpPr>
                  <p:cNvPr id="1359610438" name=""/>
                  <p:cNvGrpSpPr/>
                  <p:nvPr/>
                </p:nvGrpSpPr>
                <p:grpSpPr bwMode="auto">
                  <a:xfrm rot="0" flipH="0" flipV="0">
                    <a:off x="117459" y="115580"/>
                    <a:ext cx="367984" cy="367984"/>
                    <a:chOff x="0" y="0"/>
                    <a:chExt cx="367984" cy="367984"/>
                  </a:xfrm>
                </p:grpSpPr>
                <p:sp>
                  <p:nvSpPr>
                    <p:cNvPr id="2028642759" name=""/>
                    <p:cNvSpPr/>
                    <p:nvPr/>
                  </p:nvSpPr>
                  <p:spPr bwMode="auto">
                    <a:xfrm rot="0" flipH="0" flipV="0">
                      <a:off x="0" y="0"/>
                      <a:ext cx="367984" cy="367984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  <p:sp>
                  <p:nvSpPr>
                    <p:cNvPr id="972358160" name="Ellipse 228639615"/>
                    <p:cNvSpPr/>
                    <p:nvPr/>
                  </p:nvSpPr>
                  <p:spPr bwMode="auto">
                    <a:xfrm rot="0" flipH="0" flipV="0">
                      <a:off x="142591" y="65534"/>
                      <a:ext cx="82792" cy="82792"/>
                    </a:xfrm>
                    <a:prstGeom prst="ellipse">
                      <a:avLst/>
                    </a:prstGeom>
                    <a:solidFill>
                      <a:srgbClr val="4373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  <p:sp>
                  <p:nvSpPr>
                    <p:cNvPr id="1111099549" name=""/>
                    <p:cNvSpPr/>
                    <p:nvPr/>
                  </p:nvSpPr>
                  <p:spPr bwMode="auto">
                    <a:xfrm rot="16199865" flipH="0" flipV="0">
                      <a:off x="130393" y="128470"/>
                      <a:ext cx="107185" cy="183596"/>
                    </a:xfrm>
                    <a:prstGeom prst="flowChartDelay">
                      <a:avLst/>
                    </a:prstGeom>
                    <a:solidFill>
                      <a:srgbClr val="4373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</p:grpSp>
              <p:sp>
                <p:nvSpPr>
                  <p:cNvPr id="830144111" name=""/>
                  <p:cNvSpPr/>
                  <p:nvPr/>
                </p:nvSpPr>
                <p:spPr bwMode="auto">
                  <a:xfrm rot="0" flipH="0" flipV="0">
                    <a:off x="0" y="0"/>
                    <a:ext cx="599152" cy="599152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pt-BR"/>
                  </a:p>
                </p:txBody>
              </p:sp>
            </p:grpSp>
          </p:grpSp>
        </p:grpSp>
        <p:grpSp>
          <p:nvGrpSpPr>
            <p:cNvPr id="1657135965" name=""/>
            <p:cNvGrpSpPr/>
            <p:nvPr/>
          </p:nvGrpSpPr>
          <p:grpSpPr bwMode="auto">
            <a:xfrm rot="0" flipH="0" flipV="0">
              <a:off x="8895695" y="0"/>
              <a:ext cx="1515457" cy="785570"/>
              <a:chOff x="0" y="0"/>
              <a:chExt cx="1515457" cy="785570"/>
            </a:xfrm>
          </p:grpSpPr>
          <p:sp>
            <p:nvSpPr>
              <p:cNvPr id="1205617376" name=""/>
              <p:cNvSpPr txBox="1"/>
              <p:nvPr/>
            </p:nvSpPr>
            <p:spPr bwMode="auto">
              <a:xfrm rot="0" flipH="0" flipV="0">
                <a:off x="672714" y="166293"/>
                <a:ext cx="842742" cy="5489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Nome</a:t>
                </a:r>
                <a:endParaRPr lang="pt-BR" sz="9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Sobrenome</a:t>
                </a:r>
                <a:endParaRPr lang="pt-BR" sz="10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700">
                    <a:latin typeface="DejaVu Serif"/>
                    <a:ea typeface="DejaVu Serif"/>
                    <a:cs typeface="DejaVu Serif"/>
                  </a:rPr>
                  <a:t>Título do cargo</a:t>
                </a:r>
                <a:endParaRPr lang="pt-BR"/>
              </a:p>
            </p:txBody>
          </p:sp>
          <p:grpSp>
            <p:nvGrpSpPr>
              <p:cNvPr id="528943836" name=""/>
              <p:cNvGrpSpPr/>
              <p:nvPr/>
            </p:nvGrpSpPr>
            <p:grpSpPr bwMode="auto">
              <a:xfrm flipH="0" flipV="0">
                <a:off x="0" y="0"/>
                <a:ext cx="785570" cy="785570"/>
                <a:chOff x="0" y="0"/>
                <a:chExt cx="785570" cy="785570"/>
              </a:xfrm>
            </p:grpSpPr>
            <p:sp>
              <p:nvSpPr>
                <p:cNvPr id="454108194" name=""/>
                <p:cNvSpPr/>
                <p:nvPr/>
              </p:nvSpPr>
              <p:spPr bwMode="auto">
                <a:xfrm rot="16199933" flipH="0" flipV="0">
                  <a:off x="0" y="0"/>
                  <a:ext cx="785570" cy="785570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  <p:grpSp>
              <p:nvGrpSpPr>
                <p:cNvPr id="189546812" name=""/>
                <p:cNvGrpSpPr/>
                <p:nvPr/>
              </p:nvGrpSpPr>
              <p:grpSpPr bwMode="auto">
                <a:xfrm flipH="0" flipV="0">
                  <a:off x="97026" y="93205"/>
                  <a:ext cx="599153" cy="599153"/>
                  <a:chOff x="0" y="0"/>
                  <a:chExt cx="599153" cy="599153"/>
                </a:xfrm>
              </p:grpSpPr>
              <p:grpSp>
                <p:nvGrpSpPr>
                  <p:cNvPr id="408856544" name=""/>
                  <p:cNvGrpSpPr/>
                  <p:nvPr/>
                </p:nvGrpSpPr>
                <p:grpSpPr bwMode="auto">
                  <a:xfrm rot="0" flipH="0" flipV="0">
                    <a:off x="117459" y="115582"/>
                    <a:ext cx="367984" cy="367984"/>
                    <a:chOff x="0" y="0"/>
                    <a:chExt cx="367984" cy="367984"/>
                  </a:xfrm>
                </p:grpSpPr>
                <p:sp>
                  <p:nvSpPr>
                    <p:cNvPr id="2631190" name=""/>
                    <p:cNvSpPr/>
                    <p:nvPr/>
                  </p:nvSpPr>
                  <p:spPr bwMode="auto">
                    <a:xfrm rot="0" flipH="0" flipV="0">
                      <a:off x="0" y="0"/>
                      <a:ext cx="367984" cy="367984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  <p:sp>
                  <p:nvSpPr>
                    <p:cNvPr id="1145168664" name="Ellipse 228639615"/>
                    <p:cNvSpPr/>
                    <p:nvPr/>
                  </p:nvSpPr>
                  <p:spPr bwMode="auto">
                    <a:xfrm rot="0" flipH="0" flipV="0">
                      <a:off x="142591" y="65534"/>
                      <a:ext cx="82792" cy="82792"/>
                    </a:xfrm>
                    <a:prstGeom prst="ellipse">
                      <a:avLst/>
                    </a:prstGeom>
                    <a:solidFill>
                      <a:srgbClr val="4373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  <p:sp>
                  <p:nvSpPr>
                    <p:cNvPr id="995311762" name=""/>
                    <p:cNvSpPr/>
                    <p:nvPr/>
                  </p:nvSpPr>
                  <p:spPr bwMode="auto">
                    <a:xfrm rot="16199865" flipH="0" flipV="0">
                      <a:off x="130393" y="128470"/>
                      <a:ext cx="107185" cy="183596"/>
                    </a:xfrm>
                    <a:prstGeom prst="flowChartDelay">
                      <a:avLst/>
                    </a:prstGeom>
                    <a:solidFill>
                      <a:srgbClr val="4373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</p:grpSp>
              <p:sp>
                <p:nvSpPr>
                  <p:cNvPr id="614933234" name=""/>
                  <p:cNvSpPr/>
                  <p:nvPr/>
                </p:nvSpPr>
                <p:spPr bwMode="auto">
                  <a:xfrm rot="0" flipH="0" flipV="0">
                    <a:off x="0" y="0"/>
                    <a:ext cx="599153" cy="599153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pt-BR"/>
                  </a:p>
                </p:txBody>
              </p:sp>
            </p:grpSp>
          </p:grpSp>
        </p:grpSp>
        <p:grpSp>
          <p:nvGrpSpPr>
            <p:cNvPr id="1522793675" name=""/>
            <p:cNvGrpSpPr/>
            <p:nvPr/>
          </p:nvGrpSpPr>
          <p:grpSpPr bwMode="auto">
            <a:xfrm rot="0" flipH="0" flipV="0">
              <a:off x="10332744" y="0"/>
              <a:ext cx="1519819" cy="785570"/>
              <a:chOff x="0" y="0"/>
              <a:chExt cx="1519819" cy="785570"/>
            </a:xfrm>
          </p:grpSpPr>
          <p:sp>
            <p:nvSpPr>
              <p:cNvPr id="2129709071" name=""/>
              <p:cNvSpPr txBox="1"/>
              <p:nvPr/>
            </p:nvSpPr>
            <p:spPr bwMode="auto">
              <a:xfrm rot="0" flipH="0" flipV="0">
                <a:off x="696186" y="166293"/>
                <a:ext cx="823633" cy="5489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Nome</a:t>
                </a:r>
                <a:endParaRPr lang="pt-BR" sz="9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Sobrenome</a:t>
                </a:r>
                <a:endParaRPr lang="pt-BR" sz="10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700">
                    <a:latin typeface="DejaVu Serif"/>
                    <a:ea typeface="DejaVu Serif"/>
                    <a:cs typeface="DejaVu Serif"/>
                  </a:rPr>
                  <a:t>Título do cargo</a:t>
                </a:r>
                <a:endParaRPr lang="pt-BR"/>
              </a:p>
            </p:txBody>
          </p:sp>
          <p:grpSp>
            <p:nvGrpSpPr>
              <p:cNvPr id="364913622" name=""/>
              <p:cNvGrpSpPr/>
              <p:nvPr/>
            </p:nvGrpSpPr>
            <p:grpSpPr bwMode="auto">
              <a:xfrm flipH="0" flipV="0">
                <a:off x="0" y="0"/>
                <a:ext cx="785570" cy="785570"/>
                <a:chOff x="0" y="0"/>
                <a:chExt cx="785570" cy="785570"/>
              </a:xfrm>
            </p:grpSpPr>
            <p:sp>
              <p:nvSpPr>
                <p:cNvPr id="847559692" name=""/>
                <p:cNvSpPr/>
                <p:nvPr/>
              </p:nvSpPr>
              <p:spPr bwMode="auto">
                <a:xfrm rot="16199933" flipH="0" flipV="0">
                  <a:off x="0" y="0"/>
                  <a:ext cx="785570" cy="785570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  <p:grpSp>
              <p:nvGrpSpPr>
                <p:cNvPr id="1740837543" name=""/>
                <p:cNvGrpSpPr/>
                <p:nvPr/>
              </p:nvGrpSpPr>
              <p:grpSpPr bwMode="auto">
                <a:xfrm flipH="0" flipV="0">
                  <a:off x="97028" y="93205"/>
                  <a:ext cx="599152" cy="599152"/>
                  <a:chOff x="0" y="0"/>
                  <a:chExt cx="599152" cy="599152"/>
                </a:xfrm>
              </p:grpSpPr>
              <p:grpSp>
                <p:nvGrpSpPr>
                  <p:cNvPr id="1045602087" name=""/>
                  <p:cNvGrpSpPr/>
                  <p:nvPr/>
                </p:nvGrpSpPr>
                <p:grpSpPr bwMode="auto">
                  <a:xfrm rot="0" flipH="0" flipV="0">
                    <a:off x="117459" y="115580"/>
                    <a:ext cx="367984" cy="367984"/>
                    <a:chOff x="0" y="0"/>
                    <a:chExt cx="367984" cy="367984"/>
                  </a:xfrm>
                </p:grpSpPr>
                <p:sp>
                  <p:nvSpPr>
                    <p:cNvPr id="1106712857" name=""/>
                    <p:cNvSpPr/>
                    <p:nvPr/>
                  </p:nvSpPr>
                  <p:spPr bwMode="auto">
                    <a:xfrm rot="0" flipH="0" flipV="0">
                      <a:off x="0" y="0"/>
                      <a:ext cx="367984" cy="367984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  <p:sp>
                  <p:nvSpPr>
                    <p:cNvPr id="1652345465" name="Ellipse 228639615"/>
                    <p:cNvSpPr/>
                    <p:nvPr/>
                  </p:nvSpPr>
                  <p:spPr bwMode="auto">
                    <a:xfrm rot="0" flipH="0" flipV="0">
                      <a:off x="142591" y="65534"/>
                      <a:ext cx="82792" cy="82792"/>
                    </a:xfrm>
                    <a:prstGeom prst="ellipse">
                      <a:avLst/>
                    </a:prstGeom>
                    <a:solidFill>
                      <a:srgbClr val="4373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  <p:sp>
                  <p:nvSpPr>
                    <p:cNvPr id="657766220" name=""/>
                    <p:cNvSpPr/>
                    <p:nvPr/>
                  </p:nvSpPr>
                  <p:spPr bwMode="auto">
                    <a:xfrm rot="16199865" flipH="0" flipV="0">
                      <a:off x="130393" y="128470"/>
                      <a:ext cx="107185" cy="183596"/>
                    </a:xfrm>
                    <a:prstGeom prst="flowChartDelay">
                      <a:avLst/>
                    </a:prstGeom>
                    <a:solidFill>
                      <a:srgbClr val="4373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</p:grpSp>
              <p:sp>
                <p:nvSpPr>
                  <p:cNvPr id="1132075268" name=""/>
                  <p:cNvSpPr/>
                  <p:nvPr/>
                </p:nvSpPr>
                <p:spPr bwMode="auto">
                  <a:xfrm rot="0" flipH="0" flipV="0">
                    <a:off x="0" y="0"/>
                    <a:ext cx="599152" cy="599152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pt-BR"/>
                  </a:p>
                </p:txBody>
              </p:sp>
            </p:grpSp>
          </p:grpSp>
        </p:grpSp>
        <p:grpSp>
          <p:nvGrpSpPr>
            <p:cNvPr id="1197372265" name=""/>
            <p:cNvGrpSpPr/>
            <p:nvPr/>
          </p:nvGrpSpPr>
          <p:grpSpPr bwMode="auto">
            <a:xfrm>
              <a:off x="99538" y="93206"/>
              <a:ext cx="599153" cy="599153"/>
              <a:chOff x="0" y="0"/>
              <a:chExt cx="599153" cy="599153"/>
            </a:xfrm>
          </p:grpSpPr>
          <p:sp>
            <p:nvSpPr>
              <p:cNvPr id="1987553277" name=""/>
              <p:cNvSpPr/>
              <p:nvPr/>
            </p:nvSpPr>
            <p:spPr bwMode="auto">
              <a:xfrm rot="0" flipH="0" flipV="0">
                <a:off x="0" y="0"/>
                <a:ext cx="599154" cy="599154"/>
              </a:xfrm>
              <a:prstGeom prst="ellipse">
                <a:avLst/>
              </a:prstGeom>
              <a:noFill/>
              <a:ln w="22860" cap="flat" cmpd="sng" algn="ctr">
                <a:solidFill>
                  <a:srgbClr val="43739E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grpSp>
            <p:nvGrpSpPr>
              <p:cNvPr id="1664462246" name=""/>
              <p:cNvGrpSpPr/>
              <p:nvPr/>
            </p:nvGrpSpPr>
            <p:grpSpPr bwMode="auto">
              <a:xfrm>
                <a:off x="115584" y="115582"/>
                <a:ext cx="367984" cy="367984"/>
                <a:chOff x="0" y="0"/>
                <a:chExt cx="367984" cy="367984"/>
              </a:xfrm>
            </p:grpSpPr>
            <p:sp>
              <p:nvSpPr>
                <p:cNvPr id="1927152478" name=""/>
                <p:cNvSpPr/>
                <p:nvPr/>
              </p:nvSpPr>
              <p:spPr bwMode="auto">
                <a:xfrm rot="0" flipH="0" flipV="0">
                  <a:off x="0" y="0"/>
                  <a:ext cx="367985" cy="367985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526018356" name="Ellipse 228639615"/>
                <p:cNvSpPr/>
                <p:nvPr/>
              </p:nvSpPr>
              <p:spPr bwMode="auto">
                <a:xfrm rot="0" flipH="0" flipV="0">
                  <a:off x="142591" y="65534"/>
                  <a:ext cx="82793" cy="82793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34316961" name=""/>
                <p:cNvSpPr/>
                <p:nvPr/>
              </p:nvSpPr>
              <p:spPr bwMode="auto">
                <a:xfrm rot="16199865" flipH="0" flipV="0">
                  <a:off x="130393" y="128470"/>
                  <a:ext cx="107186" cy="183597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43739E"/>
            </a:gs>
            <a:gs pos="50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81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1621557" name=""/>
          <p:cNvSpPr txBox="1"/>
          <p:nvPr/>
        </p:nvSpPr>
        <p:spPr bwMode="auto">
          <a:xfrm rot="16199969" flipH="0" flipV="0">
            <a:off x="5731498" y="200691"/>
            <a:ext cx="747119" cy="12231718"/>
          </a:xfrm>
          <a:prstGeom prst="rect">
            <a:avLst/>
          </a:prstGeom>
          <a:noFill/>
        </p:spPr>
        <p:txBody>
          <a:bodyPr vertOverflow="overflow" horzOverflow="overflow" vert="vert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pt-BR" sz="24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ORGANOGRAMA</a:t>
            </a:r>
            <a:endParaRPr lang="pt-BR" sz="2400" b="0" i="0" u="none" strike="noStrike" cap="none" spc="0">
              <a:solidFill>
                <a:schemeClr val="bg1"/>
              </a:solidFill>
              <a:latin typeface="DejaVu Serif"/>
              <a:cs typeface="DejaVu Serif"/>
            </a:endParaRPr>
          </a:p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Elementos do infográfico</a:t>
            </a:r>
            <a:endParaRPr lang="pt-BR" sz="2400">
              <a:solidFill>
                <a:schemeClr val="bg1"/>
              </a:solidFill>
            </a:endParaRPr>
          </a:p>
        </p:txBody>
      </p:sp>
      <p:sp>
        <p:nvSpPr>
          <p:cNvPr id="804042135" name=""/>
          <p:cNvSpPr txBox="1"/>
          <p:nvPr/>
        </p:nvSpPr>
        <p:spPr bwMode="auto">
          <a:xfrm flipH="0" flipV="0">
            <a:off x="8014030" y="378523"/>
            <a:ext cx="3859464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NOME DA EMPRESA</a:t>
            </a:r>
            <a:endParaRPr lang="pt-BR" sz="2400" b="1" i="0" u="none" strike="noStrike" cap="none" spc="0">
              <a:solidFill>
                <a:schemeClr val="bg1"/>
              </a:solidFill>
              <a:latin typeface="DejaVu Serif"/>
              <a:cs typeface="DejaVu Serif"/>
            </a:endParaRPr>
          </a:p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Slogan da empresa</a:t>
            </a:r>
            <a:endParaRPr lang="pt-BR" sz="1600" b="0" i="0" u="none" strike="noStrike" cap="none" spc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676918288" name=""/>
          <p:cNvSpPr/>
          <p:nvPr/>
        </p:nvSpPr>
        <p:spPr bwMode="auto">
          <a:xfrm rot="0" flipH="0" flipV="0">
            <a:off x="-10800" y="5797761"/>
            <a:ext cx="12225600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pt-BR"/>
          </a:p>
        </p:txBody>
      </p:sp>
      <p:grpSp>
        <p:nvGrpSpPr>
          <p:cNvPr id="92918704" name=""/>
          <p:cNvGrpSpPr/>
          <p:nvPr/>
        </p:nvGrpSpPr>
        <p:grpSpPr bwMode="auto">
          <a:xfrm rot="0" flipH="0" flipV="0">
            <a:off x="4834716" y="513314"/>
            <a:ext cx="2522377" cy="1042911"/>
            <a:chOff x="0" y="0"/>
            <a:chExt cx="2522376" cy="1042911"/>
          </a:xfrm>
        </p:grpSpPr>
        <p:grpSp>
          <p:nvGrpSpPr>
            <p:cNvPr id="87574943" name=""/>
            <p:cNvGrpSpPr/>
            <p:nvPr/>
          </p:nvGrpSpPr>
          <p:grpSpPr bwMode="auto">
            <a:xfrm flipH="0" flipV="0">
              <a:off x="0" y="0"/>
              <a:ext cx="2522377" cy="1042911"/>
              <a:chOff x="0" y="0"/>
              <a:chExt cx="2522376" cy="1042911"/>
            </a:xfrm>
          </p:grpSpPr>
          <p:sp>
            <p:nvSpPr>
              <p:cNvPr id="1800485099" name=""/>
              <p:cNvSpPr/>
              <p:nvPr/>
            </p:nvSpPr>
            <p:spPr bwMode="auto">
              <a:xfrm flipH="0" flipV="0">
                <a:off x="126823" y="134244"/>
                <a:ext cx="2395554" cy="774422"/>
              </a:xfrm>
              <a:prstGeom prst="flowChartTerminator">
                <a:avLst/>
              </a:pr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rgbClr val="FFFFFF"/>
                  </a:gs>
                </a:gsLst>
                <a:lin ang="18900000" scaled="1"/>
              </a:gra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759474933" name=""/>
              <p:cNvSpPr/>
              <p:nvPr/>
            </p:nvSpPr>
            <p:spPr bwMode="auto">
              <a:xfrm rot="16199969" flipH="0" flipV="0">
                <a:off x="0" y="0"/>
                <a:ext cx="1042912" cy="1042912"/>
              </a:xfrm>
              <a:prstGeom prst="blockArc">
                <a:avLst>
                  <a:gd name="adj1" fmla="val 10800000"/>
                  <a:gd name="adj2" fmla="val 0"/>
                  <a:gd name="adj3" fmla="val 0"/>
                </a:avLst>
              </a:prstGeom>
              <a:ln w="3809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1033013274" name=""/>
            <p:cNvSpPr txBox="1"/>
            <p:nvPr/>
          </p:nvSpPr>
          <p:spPr bwMode="auto">
            <a:xfrm rot="0" flipH="0" flipV="0">
              <a:off x="865647" y="220770"/>
              <a:ext cx="1580426" cy="5185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1000">
                  <a:latin typeface="DejaVu Serif"/>
                  <a:ea typeface="DejaVu Serif"/>
                  <a:cs typeface="DejaVu Serif"/>
                </a:rPr>
                <a:t>Nome</a:t>
              </a:r>
              <a:endParaRPr lang="pt-BR" sz="1100">
                <a:latin typeface="DejaVu Serif"/>
                <a:cs typeface="DejaVu Serif"/>
              </a:endParaRPr>
            </a:p>
            <a:p>
              <a:pPr>
                <a:defRPr/>
              </a:pPr>
              <a:r>
                <a:rPr lang="pt-BR" sz="1000">
                  <a:latin typeface="DejaVu Serif"/>
                  <a:ea typeface="DejaVu Serif"/>
                  <a:cs typeface="DejaVu Serif"/>
                </a:rPr>
                <a:t>Sobrenome</a:t>
              </a:r>
              <a:endParaRPr lang="pt-BR" sz="1100">
                <a:latin typeface="DejaVu Serif"/>
                <a:cs typeface="DejaVu Serif"/>
              </a:endParaRPr>
            </a:p>
            <a:p>
              <a:pPr>
                <a:defRPr/>
              </a:pPr>
              <a:r>
                <a:rPr lang="pt-BR" sz="800">
                  <a:latin typeface="DejaVu Serif"/>
                  <a:ea typeface="DejaVu Serif"/>
                  <a:cs typeface="DejaVu Serif"/>
                </a:rPr>
                <a:t>Título do cargo</a:t>
              </a:r>
              <a:endParaRPr lang="pt-BR"/>
            </a:p>
          </p:txBody>
        </p:sp>
        <p:grpSp>
          <p:nvGrpSpPr>
            <p:cNvPr id="230230631" name=""/>
            <p:cNvGrpSpPr/>
            <p:nvPr/>
          </p:nvGrpSpPr>
          <p:grpSpPr bwMode="auto">
            <a:xfrm flipH="0" flipV="0">
              <a:off x="284758" y="277189"/>
              <a:ext cx="488529" cy="488529"/>
              <a:chOff x="0" y="0"/>
              <a:chExt cx="488529" cy="488529"/>
            </a:xfrm>
          </p:grpSpPr>
          <p:sp>
            <p:nvSpPr>
              <p:cNvPr id="549767374" name=""/>
              <p:cNvSpPr/>
              <p:nvPr/>
            </p:nvSpPr>
            <p:spPr bwMode="auto">
              <a:xfrm rot="0" flipH="0" flipV="0">
                <a:off x="0" y="0"/>
                <a:ext cx="488530" cy="488530"/>
              </a:xfrm>
              <a:prstGeom prst="ellipse">
                <a:avLst/>
              </a:prstGeom>
              <a:noFill/>
              <a:ln w="22860" cap="flat" cmpd="sng" algn="ctr">
                <a:solidFill>
                  <a:srgbClr val="43739E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1315651304" name="Ellipse 228639615"/>
              <p:cNvSpPr/>
              <p:nvPr/>
            </p:nvSpPr>
            <p:spPr bwMode="auto">
              <a:xfrm rot="0" flipH="0" flipV="0">
                <a:off x="189304" y="87004"/>
                <a:ext cx="109915" cy="109915"/>
              </a:xfrm>
              <a:prstGeom prst="ellipse">
                <a:avLst/>
              </a:prstGeom>
              <a:solidFill>
                <a:srgbClr val="43739E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923572942" name=""/>
              <p:cNvSpPr/>
              <p:nvPr/>
            </p:nvSpPr>
            <p:spPr bwMode="auto">
              <a:xfrm rot="16199895" flipH="0" flipV="0">
                <a:off x="173110" y="170557"/>
                <a:ext cx="142300" cy="243741"/>
              </a:xfrm>
              <a:prstGeom prst="flowChartDelay">
                <a:avLst/>
              </a:prstGeom>
              <a:solidFill>
                <a:srgbClr val="43739E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</p:grpSp>
      </p:grpSp>
      <p:grpSp>
        <p:nvGrpSpPr>
          <p:cNvPr id="459799410" name=""/>
          <p:cNvGrpSpPr/>
          <p:nvPr/>
        </p:nvGrpSpPr>
        <p:grpSpPr bwMode="auto">
          <a:xfrm rot="0" flipH="0" flipV="0">
            <a:off x="577105" y="3238156"/>
            <a:ext cx="2174871" cy="899230"/>
            <a:chOff x="0" y="0"/>
            <a:chExt cx="2174870" cy="899229"/>
          </a:xfrm>
        </p:grpSpPr>
        <p:grpSp>
          <p:nvGrpSpPr>
            <p:cNvPr id="914091219" name=""/>
            <p:cNvGrpSpPr/>
            <p:nvPr/>
          </p:nvGrpSpPr>
          <p:grpSpPr bwMode="auto">
            <a:xfrm>
              <a:off x="0" y="0"/>
              <a:ext cx="2174871" cy="899230"/>
              <a:chOff x="0" y="0"/>
              <a:chExt cx="2174870" cy="899229"/>
            </a:xfrm>
          </p:grpSpPr>
          <p:sp>
            <p:nvSpPr>
              <p:cNvPr id="1773363424" name=""/>
              <p:cNvSpPr/>
              <p:nvPr/>
            </p:nvSpPr>
            <p:spPr bwMode="auto">
              <a:xfrm flipH="0" flipV="0">
                <a:off x="109350" y="115749"/>
                <a:ext cx="2065522" cy="667730"/>
              </a:xfrm>
              <a:prstGeom prst="flowChartTerminator">
                <a:avLst/>
              </a:pr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rgbClr val="FFFFFF"/>
                  </a:gs>
                </a:gsLst>
                <a:lin ang="18900000" scaled="1"/>
              </a:gra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1554324524" name=""/>
              <p:cNvSpPr/>
              <p:nvPr/>
            </p:nvSpPr>
            <p:spPr bwMode="auto">
              <a:xfrm rot="16199969" flipH="0" flipV="0">
                <a:off x="0" y="0"/>
                <a:ext cx="899231" cy="899231"/>
              </a:xfrm>
              <a:prstGeom prst="blockArc">
                <a:avLst>
                  <a:gd name="adj1" fmla="val 10800000"/>
                  <a:gd name="adj2" fmla="val 0"/>
                  <a:gd name="adj3" fmla="val 0"/>
                </a:avLst>
              </a:prstGeom>
              <a:ln w="3809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1903917172" name=""/>
            <p:cNvSpPr txBox="1"/>
            <p:nvPr/>
          </p:nvSpPr>
          <p:spPr bwMode="auto">
            <a:xfrm rot="0" flipH="0" flipV="0">
              <a:off x="746388" y="190354"/>
              <a:ext cx="1363562" cy="5185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1000">
                  <a:latin typeface="DejaVu Serif"/>
                  <a:ea typeface="DejaVu Serif"/>
                  <a:cs typeface="DejaVu Serif"/>
                </a:rPr>
                <a:t>Nome</a:t>
              </a:r>
              <a:endParaRPr lang="pt-BR" sz="1100">
                <a:latin typeface="DejaVu Serif"/>
                <a:cs typeface="DejaVu Serif"/>
              </a:endParaRPr>
            </a:p>
            <a:p>
              <a:pPr>
                <a:defRPr/>
              </a:pPr>
              <a:r>
                <a:rPr lang="pt-BR" sz="1000">
                  <a:latin typeface="DejaVu Serif"/>
                  <a:ea typeface="DejaVu Serif"/>
                  <a:cs typeface="DejaVu Serif"/>
                </a:rPr>
                <a:t>Sobrenome</a:t>
              </a:r>
              <a:endParaRPr lang="pt-BR" sz="1100">
                <a:latin typeface="DejaVu Serif"/>
                <a:cs typeface="DejaVu Serif"/>
              </a:endParaRPr>
            </a:p>
            <a:p>
              <a:pPr>
                <a:defRPr/>
              </a:pPr>
              <a:r>
                <a:rPr lang="pt-BR" sz="800">
                  <a:latin typeface="DejaVu Serif"/>
                  <a:ea typeface="DejaVu Serif"/>
                  <a:cs typeface="DejaVu Serif"/>
                </a:rPr>
                <a:t>Título do cargo</a:t>
              </a:r>
              <a:endParaRPr lang="pt-BR"/>
            </a:p>
          </p:txBody>
        </p:sp>
        <p:grpSp>
          <p:nvGrpSpPr>
            <p:cNvPr id="1266149119" name=""/>
            <p:cNvGrpSpPr/>
            <p:nvPr/>
          </p:nvGrpSpPr>
          <p:grpSpPr bwMode="auto">
            <a:xfrm flipH="0" flipV="0">
              <a:off x="245526" y="239000"/>
              <a:ext cx="421227" cy="421227"/>
              <a:chOff x="0" y="0"/>
              <a:chExt cx="421227" cy="421227"/>
            </a:xfrm>
          </p:grpSpPr>
          <p:sp>
            <p:nvSpPr>
              <p:cNvPr id="999179195" name=""/>
              <p:cNvSpPr/>
              <p:nvPr/>
            </p:nvSpPr>
            <p:spPr bwMode="auto">
              <a:xfrm rot="0" flipH="0" flipV="0">
                <a:off x="0" y="0"/>
                <a:ext cx="421227" cy="421227"/>
              </a:xfrm>
              <a:prstGeom prst="ellipse">
                <a:avLst/>
              </a:prstGeom>
              <a:noFill/>
              <a:ln w="22860" cap="flat" cmpd="sng" algn="ctr">
                <a:solidFill>
                  <a:srgbClr val="43739E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1331965408" name="Ellipse 228639615"/>
              <p:cNvSpPr/>
              <p:nvPr/>
            </p:nvSpPr>
            <p:spPr bwMode="auto">
              <a:xfrm rot="0" flipH="0" flipV="0">
                <a:off x="163224" y="75017"/>
                <a:ext cx="94772" cy="94772"/>
              </a:xfrm>
              <a:prstGeom prst="ellipse">
                <a:avLst/>
              </a:prstGeom>
              <a:solidFill>
                <a:srgbClr val="43739E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1263495470" name=""/>
              <p:cNvSpPr/>
              <p:nvPr/>
            </p:nvSpPr>
            <p:spPr bwMode="auto">
              <a:xfrm rot="16199895" flipH="0" flipV="0">
                <a:off x="149260" y="147060"/>
                <a:ext cx="122694" cy="210160"/>
              </a:xfrm>
              <a:prstGeom prst="flowChartDelay">
                <a:avLst/>
              </a:prstGeom>
              <a:solidFill>
                <a:srgbClr val="43739E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</p:grpSp>
      </p:grpSp>
      <p:grpSp>
        <p:nvGrpSpPr>
          <p:cNvPr id="2097416922" name=""/>
          <p:cNvGrpSpPr/>
          <p:nvPr/>
        </p:nvGrpSpPr>
        <p:grpSpPr bwMode="auto">
          <a:xfrm rot="0" flipH="0" flipV="0">
            <a:off x="3532338" y="3238156"/>
            <a:ext cx="2174871" cy="899230"/>
            <a:chOff x="0" y="0"/>
            <a:chExt cx="2174870" cy="899229"/>
          </a:xfrm>
        </p:grpSpPr>
        <p:grpSp>
          <p:nvGrpSpPr>
            <p:cNvPr id="1953652540" name=""/>
            <p:cNvGrpSpPr/>
            <p:nvPr/>
          </p:nvGrpSpPr>
          <p:grpSpPr bwMode="auto">
            <a:xfrm>
              <a:off x="0" y="0"/>
              <a:ext cx="2174871" cy="899230"/>
              <a:chOff x="0" y="0"/>
              <a:chExt cx="2174870" cy="899229"/>
            </a:xfrm>
          </p:grpSpPr>
          <p:sp>
            <p:nvSpPr>
              <p:cNvPr id="514074180" name=""/>
              <p:cNvSpPr/>
              <p:nvPr/>
            </p:nvSpPr>
            <p:spPr bwMode="auto">
              <a:xfrm flipH="0" flipV="0">
                <a:off x="109350" y="115749"/>
                <a:ext cx="2065522" cy="667730"/>
              </a:xfrm>
              <a:prstGeom prst="flowChartTerminator">
                <a:avLst/>
              </a:pr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rgbClr val="FFFFFF"/>
                  </a:gs>
                </a:gsLst>
                <a:lin ang="18900000" scaled="1"/>
              </a:gra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517870545" name=""/>
              <p:cNvSpPr/>
              <p:nvPr/>
            </p:nvSpPr>
            <p:spPr bwMode="auto">
              <a:xfrm rot="16199969" flipH="0" flipV="0">
                <a:off x="0" y="0"/>
                <a:ext cx="899231" cy="899231"/>
              </a:xfrm>
              <a:prstGeom prst="blockArc">
                <a:avLst>
                  <a:gd name="adj1" fmla="val 10800000"/>
                  <a:gd name="adj2" fmla="val 0"/>
                  <a:gd name="adj3" fmla="val 0"/>
                </a:avLst>
              </a:prstGeom>
              <a:ln w="3809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1471894943" name=""/>
            <p:cNvSpPr txBox="1"/>
            <p:nvPr/>
          </p:nvSpPr>
          <p:spPr bwMode="auto">
            <a:xfrm rot="0" flipH="0" flipV="0">
              <a:off x="746388" y="190354"/>
              <a:ext cx="1363921" cy="5185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1000">
                  <a:latin typeface="DejaVu Serif"/>
                  <a:ea typeface="DejaVu Serif"/>
                  <a:cs typeface="DejaVu Serif"/>
                </a:rPr>
                <a:t>Nome</a:t>
              </a:r>
              <a:endParaRPr lang="pt-BR" sz="1100">
                <a:latin typeface="DejaVu Serif"/>
                <a:cs typeface="DejaVu Serif"/>
              </a:endParaRPr>
            </a:p>
            <a:p>
              <a:pPr>
                <a:defRPr/>
              </a:pPr>
              <a:r>
                <a:rPr lang="pt-BR" sz="1000">
                  <a:latin typeface="DejaVu Serif"/>
                  <a:ea typeface="DejaVu Serif"/>
                  <a:cs typeface="DejaVu Serif"/>
                </a:rPr>
                <a:t>Sobrenome</a:t>
              </a:r>
              <a:endParaRPr lang="pt-BR" sz="1100">
                <a:latin typeface="DejaVu Serif"/>
                <a:cs typeface="DejaVu Serif"/>
              </a:endParaRPr>
            </a:p>
            <a:p>
              <a:pPr>
                <a:defRPr/>
              </a:pPr>
              <a:r>
                <a:rPr lang="pt-BR" sz="800">
                  <a:latin typeface="DejaVu Serif"/>
                  <a:ea typeface="DejaVu Serif"/>
                  <a:cs typeface="DejaVu Serif"/>
                </a:rPr>
                <a:t>Título do cargo</a:t>
              </a:r>
              <a:endParaRPr lang="pt-BR"/>
            </a:p>
          </p:txBody>
        </p:sp>
        <p:grpSp>
          <p:nvGrpSpPr>
            <p:cNvPr id="2043672982" name=""/>
            <p:cNvGrpSpPr/>
            <p:nvPr/>
          </p:nvGrpSpPr>
          <p:grpSpPr bwMode="auto">
            <a:xfrm flipH="0" flipV="0">
              <a:off x="245526" y="239000"/>
              <a:ext cx="421227" cy="421227"/>
              <a:chOff x="0" y="0"/>
              <a:chExt cx="421227" cy="421227"/>
            </a:xfrm>
          </p:grpSpPr>
          <p:sp>
            <p:nvSpPr>
              <p:cNvPr id="1934891436" name=""/>
              <p:cNvSpPr/>
              <p:nvPr/>
            </p:nvSpPr>
            <p:spPr bwMode="auto">
              <a:xfrm rot="0" flipH="0" flipV="0">
                <a:off x="0" y="0"/>
                <a:ext cx="421227" cy="421227"/>
              </a:xfrm>
              <a:prstGeom prst="ellipse">
                <a:avLst/>
              </a:prstGeom>
              <a:noFill/>
              <a:ln w="22860" cap="flat" cmpd="sng" algn="ctr">
                <a:solidFill>
                  <a:srgbClr val="43739E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2057261127" name="Ellipse 228639615"/>
              <p:cNvSpPr/>
              <p:nvPr/>
            </p:nvSpPr>
            <p:spPr bwMode="auto">
              <a:xfrm rot="0" flipH="0" flipV="0">
                <a:off x="163224" y="75017"/>
                <a:ext cx="94772" cy="94772"/>
              </a:xfrm>
              <a:prstGeom prst="ellipse">
                <a:avLst/>
              </a:prstGeom>
              <a:solidFill>
                <a:srgbClr val="43739E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2101296761" name=""/>
              <p:cNvSpPr/>
              <p:nvPr/>
            </p:nvSpPr>
            <p:spPr bwMode="auto">
              <a:xfrm rot="16199895" flipH="0" flipV="0">
                <a:off x="149260" y="147060"/>
                <a:ext cx="122694" cy="210160"/>
              </a:xfrm>
              <a:prstGeom prst="flowChartDelay">
                <a:avLst/>
              </a:prstGeom>
              <a:solidFill>
                <a:srgbClr val="43739E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</p:grpSp>
      </p:grpSp>
      <p:grpSp>
        <p:nvGrpSpPr>
          <p:cNvPr id="1834314314" name=""/>
          <p:cNvGrpSpPr/>
          <p:nvPr/>
        </p:nvGrpSpPr>
        <p:grpSpPr bwMode="auto">
          <a:xfrm rot="0" flipH="0" flipV="0">
            <a:off x="6484523" y="3242686"/>
            <a:ext cx="5130104" cy="899230"/>
            <a:chOff x="0" y="0"/>
            <a:chExt cx="5130103" cy="899229"/>
          </a:xfrm>
        </p:grpSpPr>
        <p:grpSp>
          <p:nvGrpSpPr>
            <p:cNvPr id="1824981106" name=""/>
            <p:cNvGrpSpPr/>
            <p:nvPr/>
          </p:nvGrpSpPr>
          <p:grpSpPr bwMode="auto">
            <a:xfrm>
              <a:off x="0" y="0"/>
              <a:ext cx="2174871" cy="899230"/>
              <a:chOff x="0" y="0"/>
              <a:chExt cx="2174870" cy="899229"/>
            </a:xfrm>
          </p:grpSpPr>
          <p:grpSp>
            <p:nvGrpSpPr>
              <p:cNvPr id="1567908143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0" cy="899229"/>
              </a:xfrm>
            </p:grpSpPr>
            <p:sp>
              <p:nvSpPr>
                <p:cNvPr id="1652460267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99874476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</p:grpSp>
          <p:sp>
            <p:nvSpPr>
              <p:cNvPr id="1724702071" name=""/>
              <p:cNvSpPr txBox="1"/>
              <p:nvPr/>
            </p:nvSpPr>
            <p:spPr bwMode="auto">
              <a:xfrm rot="0" flipH="0" flipV="0">
                <a:off x="746388" y="190354"/>
                <a:ext cx="1364280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pt-BR" sz="1000">
                    <a:latin typeface="DejaVu Serif"/>
                    <a:ea typeface="DejaVu Serif"/>
                    <a:cs typeface="DejaVu Serif"/>
                  </a:rPr>
                  <a:t>Nome</a:t>
                </a:r>
                <a:endParaRPr lang="pt-BR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1000">
                    <a:latin typeface="DejaVu Serif"/>
                    <a:ea typeface="DejaVu Serif"/>
                    <a:cs typeface="DejaVu Serif"/>
                  </a:rPr>
                  <a:t>Sobrenome</a:t>
                </a:r>
                <a:endParaRPr lang="pt-BR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Título do cargo</a:t>
                </a:r>
                <a:endParaRPr lang="pt-BR"/>
              </a:p>
            </p:txBody>
          </p:sp>
          <p:grpSp>
            <p:nvGrpSpPr>
              <p:cNvPr id="638317843" name=""/>
              <p:cNvGrpSpPr/>
              <p:nvPr/>
            </p:nvGrpSpPr>
            <p:grpSpPr bwMode="auto">
              <a:xfrm flipH="0" flipV="0">
                <a:off x="245526" y="239000"/>
                <a:ext cx="421227" cy="421227"/>
                <a:chOff x="0" y="0"/>
                <a:chExt cx="421227" cy="421227"/>
              </a:xfrm>
            </p:grpSpPr>
            <p:sp>
              <p:nvSpPr>
                <p:cNvPr id="407806541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388736140" name="Ellipse 228639615"/>
                <p:cNvSpPr/>
                <p:nvPr/>
              </p:nvSpPr>
              <p:spPr bwMode="auto">
                <a:xfrm rot="0" flipH="0" flipV="0">
                  <a:off x="163224" y="75017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605630597" name=""/>
                <p:cNvSpPr/>
                <p:nvPr/>
              </p:nvSpPr>
              <p:spPr bwMode="auto">
                <a:xfrm rot="16199895" flipH="0" flipV="0">
                  <a:off x="149260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</p:grpSp>
        </p:grpSp>
        <p:grpSp>
          <p:nvGrpSpPr>
            <p:cNvPr id="1967736338" name=""/>
            <p:cNvGrpSpPr/>
            <p:nvPr/>
          </p:nvGrpSpPr>
          <p:grpSpPr bwMode="auto">
            <a:xfrm>
              <a:off x="2955232" y="0"/>
              <a:ext cx="2174871" cy="899230"/>
              <a:chOff x="0" y="0"/>
              <a:chExt cx="2174870" cy="899229"/>
            </a:xfrm>
          </p:grpSpPr>
          <p:grpSp>
            <p:nvGrpSpPr>
              <p:cNvPr id="1297108849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0" cy="899229"/>
              </a:xfrm>
            </p:grpSpPr>
            <p:sp>
              <p:nvSpPr>
                <p:cNvPr id="644415261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59849706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</p:grpSp>
          <p:sp>
            <p:nvSpPr>
              <p:cNvPr id="1490384202" name=""/>
              <p:cNvSpPr txBox="1"/>
              <p:nvPr/>
            </p:nvSpPr>
            <p:spPr bwMode="auto">
              <a:xfrm rot="0" flipH="0" flipV="0">
                <a:off x="746388" y="190354"/>
                <a:ext cx="1364640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pt-BR" sz="1000">
                    <a:latin typeface="DejaVu Serif"/>
                    <a:ea typeface="DejaVu Serif"/>
                    <a:cs typeface="DejaVu Serif"/>
                  </a:rPr>
                  <a:t>Nome</a:t>
                </a:r>
                <a:endParaRPr lang="pt-BR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1000">
                    <a:latin typeface="DejaVu Serif"/>
                    <a:ea typeface="DejaVu Serif"/>
                    <a:cs typeface="DejaVu Serif"/>
                  </a:rPr>
                  <a:t>Sobrenome</a:t>
                </a:r>
                <a:endParaRPr lang="pt-BR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Título do cargo</a:t>
                </a:r>
                <a:endParaRPr lang="pt-BR"/>
              </a:p>
            </p:txBody>
          </p:sp>
          <p:grpSp>
            <p:nvGrpSpPr>
              <p:cNvPr id="1987475275" name=""/>
              <p:cNvGrpSpPr/>
              <p:nvPr/>
            </p:nvGrpSpPr>
            <p:grpSpPr bwMode="auto">
              <a:xfrm flipH="0" flipV="0">
                <a:off x="245526" y="239000"/>
                <a:ext cx="421227" cy="421227"/>
                <a:chOff x="0" y="0"/>
                <a:chExt cx="421227" cy="421227"/>
              </a:xfrm>
            </p:grpSpPr>
            <p:sp>
              <p:nvSpPr>
                <p:cNvPr id="576405775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36965254" name="Ellipse 228639615"/>
                <p:cNvSpPr/>
                <p:nvPr/>
              </p:nvSpPr>
              <p:spPr bwMode="auto">
                <a:xfrm rot="0" flipH="0" flipV="0">
                  <a:off x="163224" y="75017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376442077" name=""/>
                <p:cNvSpPr/>
                <p:nvPr/>
              </p:nvSpPr>
              <p:spPr bwMode="auto">
                <a:xfrm rot="16199895" flipH="0" flipV="0">
                  <a:off x="149260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</p:grpSp>
        </p:grpSp>
      </p:grpSp>
      <p:grpSp>
        <p:nvGrpSpPr>
          <p:cNvPr id="1113547589" name=""/>
          <p:cNvGrpSpPr/>
          <p:nvPr/>
        </p:nvGrpSpPr>
        <p:grpSpPr bwMode="auto">
          <a:xfrm rot="0" flipH="0" flipV="0">
            <a:off x="1881048" y="1876962"/>
            <a:ext cx="2522374" cy="1042911"/>
            <a:chOff x="0" y="0"/>
            <a:chExt cx="2522373" cy="1042911"/>
          </a:xfrm>
        </p:grpSpPr>
        <p:grpSp>
          <p:nvGrpSpPr>
            <p:cNvPr id="1779638361" name=""/>
            <p:cNvGrpSpPr/>
            <p:nvPr/>
          </p:nvGrpSpPr>
          <p:grpSpPr bwMode="auto">
            <a:xfrm flipH="0" flipV="0">
              <a:off x="0" y="0"/>
              <a:ext cx="2522374" cy="1042911"/>
              <a:chOff x="0" y="0"/>
              <a:chExt cx="2522373" cy="1042911"/>
            </a:xfrm>
          </p:grpSpPr>
          <p:sp>
            <p:nvSpPr>
              <p:cNvPr id="724050820" name=""/>
              <p:cNvSpPr/>
              <p:nvPr/>
            </p:nvSpPr>
            <p:spPr bwMode="auto">
              <a:xfrm flipH="0" flipV="0">
                <a:off x="126821" y="134244"/>
                <a:ext cx="2395553" cy="774421"/>
              </a:xfrm>
              <a:prstGeom prst="flowChartTerminator">
                <a:avLst/>
              </a:pr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rgbClr val="FFFFFF"/>
                  </a:gs>
                </a:gsLst>
                <a:lin ang="18900000" scaled="1"/>
              </a:gra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870731093" name=""/>
              <p:cNvSpPr/>
              <p:nvPr/>
            </p:nvSpPr>
            <p:spPr bwMode="auto">
              <a:xfrm rot="16199969" flipH="0" flipV="0">
                <a:off x="0" y="0"/>
                <a:ext cx="1042911" cy="1042911"/>
              </a:xfrm>
              <a:prstGeom prst="blockArc">
                <a:avLst>
                  <a:gd name="adj1" fmla="val 10800000"/>
                  <a:gd name="adj2" fmla="val 0"/>
                  <a:gd name="adj3" fmla="val 0"/>
                </a:avLst>
              </a:prstGeom>
              <a:ln w="3809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509156718" name=""/>
            <p:cNvSpPr txBox="1"/>
            <p:nvPr/>
          </p:nvSpPr>
          <p:spPr bwMode="auto">
            <a:xfrm rot="0" flipH="0" flipV="0">
              <a:off x="865647" y="220770"/>
              <a:ext cx="1580843" cy="5185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1000">
                  <a:latin typeface="DejaVu Serif"/>
                  <a:ea typeface="DejaVu Serif"/>
                  <a:cs typeface="DejaVu Serif"/>
                </a:rPr>
                <a:t>Nome</a:t>
              </a:r>
              <a:endParaRPr lang="pt-BR" sz="1100">
                <a:latin typeface="DejaVu Serif"/>
                <a:cs typeface="DejaVu Serif"/>
              </a:endParaRPr>
            </a:p>
            <a:p>
              <a:pPr>
                <a:defRPr/>
              </a:pPr>
              <a:r>
                <a:rPr lang="pt-BR" sz="1000">
                  <a:latin typeface="DejaVu Serif"/>
                  <a:ea typeface="DejaVu Serif"/>
                  <a:cs typeface="DejaVu Serif"/>
                </a:rPr>
                <a:t>Sobrenome</a:t>
              </a:r>
              <a:endParaRPr lang="pt-BR" sz="1100">
                <a:latin typeface="DejaVu Serif"/>
                <a:cs typeface="DejaVu Serif"/>
              </a:endParaRPr>
            </a:p>
            <a:p>
              <a:pPr>
                <a:defRPr/>
              </a:pPr>
              <a:r>
                <a:rPr lang="pt-BR" sz="800">
                  <a:latin typeface="DejaVu Serif"/>
                  <a:ea typeface="DejaVu Serif"/>
                  <a:cs typeface="DejaVu Serif"/>
                </a:rPr>
                <a:t>Título do cargo</a:t>
              </a:r>
              <a:endParaRPr lang="pt-BR"/>
            </a:p>
          </p:txBody>
        </p:sp>
        <p:grpSp>
          <p:nvGrpSpPr>
            <p:cNvPr id="1419839365" name=""/>
            <p:cNvGrpSpPr/>
            <p:nvPr/>
          </p:nvGrpSpPr>
          <p:grpSpPr bwMode="auto">
            <a:xfrm flipH="0" flipV="0">
              <a:off x="284757" y="277188"/>
              <a:ext cx="488529" cy="488529"/>
              <a:chOff x="0" y="0"/>
              <a:chExt cx="488529" cy="488529"/>
            </a:xfrm>
          </p:grpSpPr>
          <p:sp>
            <p:nvSpPr>
              <p:cNvPr id="661468674" name=""/>
              <p:cNvSpPr/>
              <p:nvPr/>
            </p:nvSpPr>
            <p:spPr bwMode="auto">
              <a:xfrm rot="0" flipH="0" flipV="0">
                <a:off x="0" y="0"/>
                <a:ext cx="488530" cy="488530"/>
              </a:xfrm>
              <a:prstGeom prst="ellipse">
                <a:avLst/>
              </a:prstGeom>
              <a:noFill/>
              <a:ln w="22860" cap="flat" cmpd="sng" algn="ctr">
                <a:solidFill>
                  <a:srgbClr val="43739E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353405119" name="Ellipse 228639615"/>
              <p:cNvSpPr/>
              <p:nvPr/>
            </p:nvSpPr>
            <p:spPr bwMode="auto">
              <a:xfrm rot="0" flipH="0" flipV="0">
                <a:off x="189303" y="87004"/>
                <a:ext cx="109915" cy="109915"/>
              </a:xfrm>
              <a:prstGeom prst="ellipse">
                <a:avLst/>
              </a:prstGeom>
              <a:solidFill>
                <a:srgbClr val="43739E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674622951" name=""/>
              <p:cNvSpPr/>
              <p:nvPr/>
            </p:nvSpPr>
            <p:spPr bwMode="auto">
              <a:xfrm rot="16199895" flipH="0" flipV="0">
                <a:off x="173110" y="170557"/>
                <a:ext cx="142299" cy="243740"/>
              </a:xfrm>
              <a:prstGeom prst="flowChartDelay">
                <a:avLst/>
              </a:prstGeom>
              <a:solidFill>
                <a:srgbClr val="43739E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</p:grpSp>
      </p:grpSp>
      <p:grpSp>
        <p:nvGrpSpPr>
          <p:cNvPr id="665985292" name=""/>
          <p:cNvGrpSpPr/>
          <p:nvPr/>
        </p:nvGrpSpPr>
        <p:grpSpPr bwMode="auto">
          <a:xfrm rot="0" flipH="0" flipV="0">
            <a:off x="7788389" y="1886021"/>
            <a:ext cx="2522374" cy="1042911"/>
            <a:chOff x="0" y="0"/>
            <a:chExt cx="2522373" cy="1042911"/>
          </a:xfrm>
        </p:grpSpPr>
        <p:grpSp>
          <p:nvGrpSpPr>
            <p:cNvPr id="1501519672" name=""/>
            <p:cNvGrpSpPr/>
            <p:nvPr/>
          </p:nvGrpSpPr>
          <p:grpSpPr bwMode="auto">
            <a:xfrm flipH="0" flipV="0">
              <a:off x="0" y="0"/>
              <a:ext cx="2522374" cy="1042911"/>
              <a:chOff x="0" y="0"/>
              <a:chExt cx="2522373" cy="1042911"/>
            </a:xfrm>
          </p:grpSpPr>
          <p:sp>
            <p:nvSpPr>
              <p:cNvPr id="1867692440" name=""/>
              <p:cNvSpPr/>
              <p:nvPr/>
            </p:nvSpPr>
            <p:spPr bwMode="auto">
              <a:xfrm flipH="0" flipV="0">
                <a:off x="126821" y="134244"/>
                <a:ext cx="2395553" cy="774421"/>
              </a:xfrm>
              <a:prstGeom prst="flowChartTerminator">
                <a:avLst/>
              </a:pr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rgbClr val="FFFFFF"/>
                  </a:gs>
                </a:gsLst>
                <a:lin ang="18900000" scaled="1"/>
              </a:gra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1201887022" name=""/>
              <p:cNvSpPr/>
              <p:nvPr/>
            </p:nvSpPr>
            <p:spPr bwMode="auto">
              <a:xfrm rot="16199969" flipH="0" flipV="0">
                <a:off x="0" y="0"/>
                <a:ext cx="1042911" cy="1042911"/>
              </a:xfrm>
              <a:prstGeom prst="blockArc">
                <a:avLst>
                  <a:gd name="adj1" fmla="val 10800000"/>
                  <a:gd name="adj2" fmla="val 0"/>
                  <a:gd name="adj3" fmla="val 0"/>
                </a:avLst>
              </a:prstGeom>
              <a:ln w="3809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1968972660" name=""/>
            <p:cNvSpPr txBox="1"/>
            <p:nvPr/>
          </p:nvSpPr>
          <p:spPr bwMode="auto">
            <a:xfrm rot="0" flipH="0" flipV="0">
              <a:off x="865647" y="220770"/>
              <a:ext cx="1581260" cy="5185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1000">
                  <a:latin typeface="DejaVu Serif"/>
                  <a:ea typeface="DejaVu Serif"/>
                  <a:cs typeface="DejaVu Serif"/>
                </a:rPr>
                <a:t>Nome</a:t>
              </a:r>
              <a:endParaRPr lang="pt-BR" sz="1100">
                <a:latin typeface="DejaVu Serif"/>
                <a:cs typeface="DejaVu Serif"/>
              </a:endParaRPr>
            </a:p>
            <a:p>
              <a:pPr>
                <a:defRPr/>
              </a:pPr>
              <a:r>
                <a:rPr lang="pt-BR" sz="1000">
                  <a:latin typeface="DejaVu Serif"/>
                  <a:ea typeface="DejaVu Serif"/>
                  <a:cs typeface="DejaVu Serif"/>
                </a:rPr>
                <a:t>Sobrenome</a:t>
              </a:r>
              <a:endParaRPr lang="pt-BR" sz="1100">
                <a:latin typeface="DejaVu Serif"/>
                <a:cs typeface="DejaVu Serif"/>
              </a:endParaRPr>
            </a:p>
            <a:p>
              <a:pPr>
                <a:defRPr/>
              </a:pPr>
              <a:r>
                <a:rPr lang="pt-BR" sz="800">
                  <a:latin typeface="DejaVu Serif"/>
                  <a:ea typeface="DejaVu Serif"/>
                  <a:cs typeface="DejaVu Serif"/>
                </a:rPr>
                <a:t>Título do cargo</a:t>
              </a:r>
              <a:endParaRPr lang="pt-BR"/>
            </a:p>
          </p:txBody>
        </p:sp>
        <p:grpSp>
          <p:nvGrpSpPr>
            <p:cNvPr id="1631126105" name=""/>
            <p:cNvGrpSpPr/>
            <p:nvPr/>
          </p:nvGrpSpPr>
          <p:grpSpPr bwMode="auto">
            <a:xfrm flipH="0" flipV="0">
              <a:off x="284757" y="277188"/>
              <a:ext cx="488529" cy="488529"/>
              <a:chOff x="0" y="0"/>
              <a:chExt cx="488529" cy="488529"/>
            </a:xfrm>
          </p:grpSpPr>
          <p:sp>
            <p:nvSpPr>
              <p:cNvPr id="1165014185" name=""/>
              <p:cNvSpPr/>
              <p:nvPr/>
            </p:nvSpPr>
            <p:spPr bwMode="auto">
              <a:xfrm rot="0" flipH="0" flipV="0">
                <a:off x="0" y="0"/>
                <a:ext cx="488530" cy="488530"/>
              </a:xfrm>
              <a:prstGeom prst="ellipse">
                <a:avLst/>
              </a:prstGeom>
              <a:noFill/>
              <a:ln w="22860" cap="flat" cmpd="sng" algn="ctr">
                <a:solidFill>
                  <a:srgbClr val="43739E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1134906905" name="Ellipse 228639615"/>
              <p:cNvSpPr/>
              <p:nvPr/>
            </p:nvSpPr>
            <p:spPr bwMode="auto">
              <a:xfrm rot="0" flipH="0" flipV="0">
                <a:off x="189303" y="87004"/>
                <a:ext cx="109915" cy="109915"/>
              </a:xfrm>
              <a:prstGeom prst="ellipse">
                <a:avLst/>
              </a:prstGeom>
              <a:solidFill>
                <a:srgbClr val="43739E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1902515411" name=""/>
              <p:cNvSpPr/>
              <p:nvPr/>
            </p:nvSpPr>
            <p:spPr bwMode="auto">
              <a:xfrm rot="16199895" flipH="0" flipV="0">
                <a:off x="173110" y="170557"/>
                <a:ext cx="142299" cy="243740"/>
              </a:xfrm>
              <a:prstGeom prst="flowChartDelay">
                <a:avLst/>
              </a:prstGeom>
              <a:solidFill>
                <a:srgbClr val="43739E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</p:grpSp>
      </p:grpSp>
      <p:grpSp>
        <p:nvGrpSpPr>
          <p:cNvPr id="298357545" name=""/>
          <p:cNvGrpSpPr/>
          <p:nvPr/>
        </p:nvGrpSpPr>
        <p:grpSpPr bwMode="auto">
          <a:xfrm rot="0" flipH="0" flipV="0">
            <a:off x="2877881" y="1535903"/>
            <a:ext cx="6464528" cy="392905"/>
            <a:chOff x="0" y="0"/>
            <a:chExt cx="6464527" cy="392905"/>
          </a:xfrm>
        </p:grpSpPr>
        <p:cxnSp>
          <p:nvCxnSpPr>
            <p:cNvPr id="1533021664" name=""/>
            <p:cNvCxnSpPr>
              <a:cxnSpLocks/>
            </p:cNvCxnSpPr>
            <p:nvPr/>
          </p:nvCxnSpPr>
          <p:spPr bwMode="auto">
            <a:xfrm rot="16199969" flipH="0" flipV="0">
              <a:off x="1357312" y="-1357311"/>
              <a:ext cx="392905" cy="3107531"/>
            </a:xfrm>
            <a:prstGeom prst="bentConnector5">
              <a:avLst>
                <a:gd name="adj1" fmla="val 50000"/>
                <a:gd name="adj2" fmla="val 50000"/>
                <a:gd name="adj3" fmla="val 50000"/>
              </a:avLst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814934" name=""/>
            <p:cNvCxnSpPr>
              <a:cxnSpLocks/>
            </p:cNvCxnSpPr>
            <p:nvPr/>
          </p:nvCxnSpPr>
          <p:spPr bwMode="auto">
            <a:xfrm rot="16199969" flipH="1" flipV="0">
              <a:off x="4714310" y="-1357312"/>
              <a:ext cx="392905" cy="3107530"/>
            </a:xfrm>
            <a:prstGeom prst="bentConnector5">
              <a:avLst>
                <a:gd name="adj1" fmla="val 50000"/>
                <a:gd name="adj2" fmla="val 50000"/>
                <a:gd name="adj3" fmla="val 50000"/>
              </a:avLst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6218791" name=""/>
          <p:cNvGrpSpPr/>
          <p:nvPr/>
        </p:nvGrpSpPr>
        <p:grpSpPr bwMode="auto">
          <a:xfrm rot="0" flipH="0" flipV="0">
            <a:off x="1462667" y="2890302"/>
            <a:ext cx="3359135" cy="392904"/>
            <a:chOff x="0" y="0"/>
            <a:chExt cx="3359134" cy="392904"/>
          </a:xfrm>
        </p:grpSpPr>
        <p:cxnSp>
          <p:nvCxnSpPr>
            <p:cNvPr id="1327698130" name=""/>
            <p:cNvCxnSpPr>
              <a:cxnSpLocks/>
            </p:cNvCxnSpPr>
            <p:nvPr/>
          </p:nvCxnSpPr>
          <p:spPr bwMode="auto">
            <a:xfrm rot="16199969" flipH="0" flipV="0">
              <a:off x="610923" y="-610923"/>
              <a:ext cx="392905" cy="1614753"/>
            </a:xfrm>
            <a:prstGeom prst="bentConnector5">
              <a:avLst>
                <a:gd name="adj1" fmla="val 50000"/>
                <a:gd name="adj2" fmla="val 50000"/>
                <a:gd name="adj3" fmla="val 50000"/>
              </a:avLst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446251" name=""/>
            <p:cNvCxnSpPr>
              <a:cxnSpLocks/>
            </p:cNvCxnSpPr>
            <p:nvPr/>
          </p:nvCxnSpPr>
          <p:spPr bwMode="auto">
            <a:xfrm rot="16199969" flipH="1" flipV="0">
              <a:off x="2355306" y="-610923"/>
              <a:ext cx="392904" cy="1614753"/>
            </a:xfrm>
            <a:prstGeom prst="bentConnector5">
              <a:avLst>
                <a:gd name="adj1" fmla="val 50000"/>
                <a:gd name="adj2" fmla="val 50000"/>
                <a:gd name="adj3" fmla="val 50000"/>
              </a:avLst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5553422" name=""/>
          <p:cNvGrpSpPr/>
          <p:nvPr/>
        </p:nvGrpSpPr>
        <p:grpSpPr bwMode="auto">
          <a:xfrm rot="0" flipH="0" flipV="0">
            <a:off x="7370006" y="2890303"/>
            <a:ext cx="3359135" cy="392904"/>
            <a:chOff x="0" y="0"/>
            <a:chExt cx="3359134" cy="392904"/>
          </a:xfrm>
        </p:grpSpPr>
        <p:cxnSp>
          <p:nvCxnSpPr>
            <p:cNvPr id="1584021375" name=""/>
            <p:cNvCxnSpPr>
              <a:cxnSpLocks/>
            </p:cNvCxnSpPr>
            <p:nvPr/>
          </p:nvCxnSpPr>
          <p:spPr bwMode="auto">
            <a:xfrm rot="16199969" flipH="0" flipV="0">
              <a:off x="610924" y="-610924"/>
              <a:ext cx="392904" cy="1614753"/>
            </a:xfrm>
            <a:prstGeom prst="bentConnector5">
              <a:avLst>
                <a:gd name="adj1" fmla="val 50000"/>
                <a:gd name="adj2" fmla="val 50000"/>
                <a:gd name="adj3" fmla="val 50000"/>
              </a:avLst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424846" name=""/>
            <p:cNvCxnSpPr>
              <a:cxnSpLocks/>
            </p:cNvCxnSpPr>
            <p:nvPr/>
          </p:nvCxnSpPr>
          <p:spPr bwMode="auto">
            <a:xfrm rot="16199969" flipH="1" flipV="0">
              <a:off x="2355307" y="-610924"/>
              <a:ext cx="392904" cy="1614753"/>
            </a:xfrm>
            <a:prstGeom prst="bentConnector5">
              <a:avLst>
                <a:gd name="adj1" fmla="val 50000"/>
                <a:gd name="adj2" fmla="val 50000"/>
                <a:gd name="adj3" fmla="val 50000"/>
              </a:avLst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9603487" name=""/>
          <p:cNvGrpSpPr/>
          <p:nvPr/>
        </p:nvGrpSpPr>
        <p:grpSpPr bwMode="auto">
          <a:xfrm rot="0" flipH="0" flipV="0">
            <a:off x="732162" y="4114265"/>
            <a:ext cx="1864755" cy="392904"/>
            <a:chOff x="0" y="0"/>
            <a:chExt cx="1864755" cy="392904"/>
          </a:xfrm>
        </p:grpSpPr>
        <p:cxnSp>
          <p:nvCxnSpPr>
            <p:cNvPr id="1977856295" name=""/>
            <p:cNvCxnSpPr>
              <a:cxnSpLocks/>
            </p:cNvCxnSpPr>
            <p:nvPr/>
          </p:nvCxnSpPr>
          <p:spPr bwMode="auto">
            <a:xfrm rot="16199969" flipH="0" flipV="0">
              <a:off x="251745" y="-251745"/>
              <a:ext cx="392904" cy="896396"/>
            </a:xfrm>
            <a:prstGeom prst="bentConnector5">
              <a:avLst>
                <a:gd name="adj1" fmla="val 50000"/>
                <a:gd name="adj2" fmla="val 50000"/>
                <a:gd name="adj3" fmla="val 50000"/>
              </a:avLst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5702059" name=""/>
            <p:cNvCxnSpPr>
              <a:cxnSpLocks/>
            </p:cNvCxnSpPr>
            <p:nvPr/>
          </p:nvCxnSpPr>
          <p:spPr bwMode="auto">
            <a:xfrm rot="16199969" flipH="1" flipV="0">
              <a:off x="1220104" y="-251745"/>
              <a:ext cx="392904" cy="896396"/>
            </a:xfrm>
            <a:prstGeom prst="bentConnector5">
              <a:avLst>
                <a:gd name="adj1" fmla="val 50000"/>
                <a:gd name="adj2" fmla="val 50000"/>
                <a:gd name="adj3" fmla="val 50000"/>
              </a:avLst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7540873" name=""/>
          <p:cNvGrpSpPr/>
          <p:nvPr/>
        </p:nvGrpSpPr>
        <p:grpSpPr bwMode="auto">
          <a:xfrm rot="0" flipH="0" flipV="0">
            <a:off x="3687395" y="4114265"/>
            <a:ext cx="1864755" cy="392904"/>
            <a:chOff x="0" y="0"/>
            <a:chExt cx="1864755" cy="392904"/>
          </a:xfrm>
        </p:grpSpPr>
        <p:cxnSp>
          <p:nvCxnSpPr>
            <p:cNvPr id="921868798" name=""/>
            <p:cNvCxnSpPr>
              <a:cxnSpLocks/>
            </p:cNvCxnSpPr>
            <p:nvPr/>
          </p:nvCxnSpPr>
          <p:spPr bwMode="auto">
            <a:xfrm rot="16199969" flipH="0" flipV="0">
              <a:off x="251745" y="-251745"/>
              <a:ext cx="392904" cy="896396"/>
            </a:xfrm>
            <a:prstGeom prst="bentConnector5">
              <a:avLst>
                <a:gd name="adj1" fmla="val 50000"/>
                <a:gd name="adj2" fmla="val 50000"/>
                <a:gd name="adj3" fmla="val 50000"/>
              </a:avLst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48193" name=""/>
            <p:cNvCxnSpPr>
              <a:cxnSpLocks/>
            </p:cNvCxnSpPr>
            <p:nvPr/>
          </p:nvCxnSpPr>
          <p:spPr bwMode="auto">
            <a:xfrm rot="16199969" flipH="1" flipV="0">
              <a:off x="1220104" y="-251745"/>
              <a:ext cx="392904" cy="896396"/>
            </a:xfrm>
            <a:prstGeom prst="bentConnector5">
              <a:avLst>
                <a:gd name="adj1" fmla="val 50000"/>
                <a:gd name="adj2" fmla="val 50000"/>
                <a:gd name="adj3" fmla="val 50000"/>
              </a:avLst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926500" name=""/>
          <p:cNvGrpSpPr/>
          <p:nvPr/>
        </p:nvGrpSpPr>
        <p:grpSpPr bwMode="auto">
          <a:xfrm rot="0" flipH="0" flipV="0">
            <a:off x="6639501" y="4114265"/>
            <a:ext cx="1864755" cy="392904"/>
            <a:chOff x="0" y="0"/>
            <a:chExt cx="1864755" cy="392904"/>
          </a:xfrm>
        </p:grpSpPr>
        <p:cxnSp>
          <p:nvCxnSpPr>
            <p:cNvPr id="332455907" name=""/>
            <p:cNvCxnSpPr>
              <a:cxnSpLocks/>
            </p:cNvCxnSpPr>
            <p:nvPr/>
          </p:nvCxnSpPr>
          <p:spPr bwMode="auto">
            <a:xfrm rot="16199969" flipH="0" flipV="0">
              <a:off x="251745" y="-251745"/>
              <a:ext cx="392904" cy="896396"/>
            </a:xfrm>
            <a:prstGeom prst="bentConnector5">
              <a:avLst>
                <a:gd name="adj1" fmla="val 50000"/>
                <a:gd name="adj2" fmla="val 50000"/>
                <a:gd name="adj3" fmla="val 50000"/>
              </a:avLst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9226576" name=""/>
            <p:cNvCxnSpPr>
              <a:cxnSpLocks/>
            </p:cNvCxnSpPr>
            <p:nvPr/>
          </p:nvCxnSpPr>
          <p:spPr bwMode="auto">
            <a:xfrm rot="16199969" flipH="1" flipV="0">
              <a:off x="1220104" y="-251745"/>
              <a:ext cx="392904" cy="896396"/>
            </a:xfrm>
            <a:prstGeom prst="bentConnector5">
              <a:avLst>
                <a:gd name="adj1" fmla="val 50000"/>
                <a:gd name="adj2" fmla="val 50000"/>
                <a:gd name="adj3" fmla="val 50000"/>
              </a:avLst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150327" name=""/>
          <p:cNvGrpSpPr/>
          <p:nvPr/>
        </p:nvGrpSpPr>
        <p:grpSpPr bwMode="auto">
          <a:xfrm rot="0" flipH="0" flipV="0">
            <a:off x="9594733" y="4114265"/>
            <a:ext cx="1864755" cy="392904"/>
            <a:chOff x="0" y="0"/>
            <a:chExt cx="1864755" cy="392904"/>
          </a:xfrm>
        </p:grpSpPr>
        <p:cxnSp>
          <p:nvCxnSpPr>
            <p:cNvPr id="1486588805" name=""/>
            <p:cNvCxnSpPr>
              <a:cxnSpLocks/>
            </p:cNvCxnSpPr>
            <p:nvPr/>
          </p:nvCxnSpPr>
          <p:spPr bwMode="auto">
            <a:xfrm rot="16199969" flipH="0" flipV="0">
              <a:off x="251745" y="-251745"/>
              <a:ext cx="392904" cy="896396"/>
            </a:xfrm>
            <a:prstGeom prst="bentConnector5">
              <a:avLst>
                <a:gd name="adj1" fmla="val 50000"/>
                <a:gd name="adj2" fmla="val 50000"/>
                <a:gd name="adj3" fmla="val 50000"/>
              </a:avLst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1910815" name=""/>
            <p:cNvCxnSpPr>
              <a:cxnSpLocks/>
            </p:cNvCxnSpPr>
            <p:nvPr/>
          </p:nvCxnSpPr>
          <p:spPr bwMode="auto">
            <a:xfrm rot="16199969" flipH="1" flipV="0">
              <a:off x="1220104" y="-251745"/>
              <a:ext cx="392904" cy="896396"/>
            </a:xfrm>
            <a:prstGeom prst="bentConnector5">
              <a:avLst>
                <a:gd name="adj1" fmla="val 50000"/>
                <a:gd name="adj2" fmla="val 50000"/>
                <a:gd name="adj3" fmla="val 50000"/>
              </a:avLst>
            </a:prstGeom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8633334" name=""/>
          <p:cNvGrpSpPr/>
          <p:nvPr/>
        </p:nvGrpSpPr>
        <p:grpSpPr bwMode="auto">
          <a:xfrm>
            <a:off x="203322" y="4614727"/>
            <a:ext cx="11852923" cy="785570"/>
            <a:chOff x="0" y="0"/>
            <a:chExt cx="11852923" cy="785570"/>
          </a:xfrm>
        </p:grpSpPr>
        <p:sp>
          <p:nvSpPr>
            <p:cNvPr id="1166850549" name=""/>
            <p:cNvSpPr/>
            <p:nvPr/>
          </p:nvSpPr>
          <p:spPr bwMode="auto">
            <a:xfrm rot="0" flipH="0" flipV="0">
              <a:off x="73560" y="93205"/>
              <a:ext cx="599153" cy="599153"/>
            </a:xfrm>
            <a:prstGeom prst="ellipse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rgbClr val="FFFFFF"/>
                </a:gs>
              </a:gsLst>
              <a:lin ang="18900000" scaled="1"/>
            </a:gradFill>
            <a:ln w="22860" cap="flat" cmpd="sng" algn="ctr">
              <a:solidFill>
                <a:srgbClr val="43739E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pt-BR"/>
            </a:p>
          </p:txBody>
        </p:sp>
        <p:sp>
          <p:nvSpPr>
            <p:cNvPr id="890287505" name=""/>
            <p:cNvSpPr txBox="1"/>
            <p:nvPr/>
          </p:nvSpPr>
          <p:spPr bwMode="auto">
            <a:xfrm rot="0" flipH="0" flipV="0">
              <a:off x="672714" y="166292"/>
              <a:ext cx="842022" cy="5489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800">
                  <a:latin typeface="DejaVu Serif"/>
                  <a:ea typeface="DejaVu Serif"/>
                  <a:cs typeface="DejaVu Serif"/>
                </a:rPr>
                <a:t>Nome</a:t>
              </a:r>
              <a:endParaRPr lang="pt-BR" sz="900">
                <a:latin typeface="DejaVu Serif"/>
                <a:cs typeface="DejaVu Serif"/>
              </a:endParaRPr>
            </a:p>
            <a:p>
              <a:pPr>
                <a:defRPr/>
              </a:pPr>
              <a:r>
                <a:rPr lang="pt-BR" sz="800">
                  <a:latin typeface="DejaVu Serif"/>
                  <a:ea typeface="DejaVu Serif"/>
                  <a:cs typeface="DejaVu Serif"/>
                </a:rPr>
                <a:t>Sobrenome</a:t>
              </a:r>
              <a:endParaRPr lang="pt-BR" sz="1000">
                <a:latin typeface="DejaVu Serif"/>
                <a:cs typeface="DejaVu Serif"/>
              </a:endParaRPr>
            </a:p>
            <a:p>
              <a:pPr>
                <a:defRPr/>
              </a:pPr>
              <a:r>
                <a:rPr lang="pt-BR" sz="700">
                  <a:latin typeface="DejaVu Serif"/>
                  <a:ea typeface="DejaVu Serif"/>
                  <a:cs typeface="DejaVu Serif"/>
                </a:rPr>
                <a:t>Título do cargo</a:t>
              </a:r>
              <a:endParaRPr lang="pt-BR"/>
            </a:p>
          </p:txBody>
        </p:sp>
        <p:sp>
          <p:nvSpPr>
            <p:cNvPr id="1460729924" name=""/>
            <p:cNvSpPr/>
            <p:nvPr/>
          </p:nvSpPr>
          <p:spPr bwMode="auto">
            <a:xfrm rot="16199933" flipH="0" flipV="0">
              <a:off x="0" y="0"/>
              <a:ext cx="785570" cy="785570"/>
            </a:xfrm>
            <a:prstGeom prst="blockArc">
              <a:avLst>
                <a:gd name="adj1" fmla="val 10800000"/>
                <a:gd name="adj2" fmla="val 0"/>
                <a:gd name="adj3" fmla="val 0"/>
              </a:avLst>
            </a:prstGeom>
            <a:ln w="3809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pt-BR"/>
            </a:p>
          </p:txBody>
        </p:sp>
        <p:grpSp>
          <p:nvGrpSpPr>
            <p:cNvPr id="337977810" name=""/>
            <p:cNvGrpSpPr/>
            <p:nvPr/>
          </p:nvGrpSpPr>
          <p:grpSpPr bwMode="auto">
            <a:xfrm rot="0" flipH="0" flipV="0">
              <a:off x="189145" y="208788"/>
              <a:ext cx="367984" cy="367984"/>
              <a:chOff x="0" y="0"/>
              <a:chExt cx="367984" cy="367984"/>
            </a:xfrm>
          </p:grpSpPr>
          <p:sp>
            <p:nvSpPr>
              <p:cNvPr id="2121872979" name=""/>
              <p:cNvSpPr/>
              <p:nvPr/>
            </p:nvSpPr>
            <p:spPr bwMode="auto">
              <a:xfrm rot="0" flipH="0" flipV="0">
                <a:off x="0" y="0"/>
                <a:ext cx="367984" cy="367984"/>
              </a:xfrm>
              <a:prstGeom prst="ellipse">
                <a:avLst/>
              </a:prstGeom>
              <a:noFill/>
              <a:ln w="22860" cap="flat" cmpd="sng" algn="ctr">
                <a:solidFill>
                  <a:srgbClr val="43739E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1061819621" name="Ellipse 228639615"/>
              <p:cNvSpPr/>
              <p:nvPr/>
            </p:nvSpPr>
            <p:spPr bwMode="auto">
              <a:xfrm rot="0" flipH="0" flipV="0">
                <a:off x="142591" y="65534"/>
                <a:ext cx="82792" cy="82792"/>
              </a:xfrm>
              <a:prstGeom prst="ellipse">
                <a:avLst/>
              </a:prstGeom>
              <a:solidFill>
                <a:srgbClr val="43739E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  <p:sp>
            <p:nvSpPr>
              <p:cNvPr id="1247020431" name=""/>
              <p:cNvSpPr/>
              <p:nvPr/>
            </p:nvSpPr>
            <p:spPr bwMode="auto">
              <a:xfrm rot="16199865" flipH="0" flipV="0">
                <a:off x="130393" y="128470"/>
                <a:ext cx="107185" cy="183596"/>
              </a:xfrm>
              <a:prstGeom prst="flowChartDelay">
                <a:avLst/>
              </a:prstGeom>
              <a:solidFill>
                <a:srgbClr val="43739E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2061307511" name=""/>
            <p:cNvGrpSpPr/>
            <p:nvPr/>
          </p:nvGrpSpPr>
          <p:grpSpPr bwMode="auto">
            <a:xfrm rot="0" flipH="0" flipV="0">
              <a:off x="1437048" y="0"/>
              <a:ext cx="1519099" cy="785570"/>
              <a:chOff x="0" y="0"/>
              <a:chExt cx="1519099" cy="785570"/>
            </a:xfrm>
          </p:grpSpPr>
          <p:sp>
            <p:nvSpPr>
              <p:cNvPr id="1194937056" name=""/>
              <p:cNvSpPr txBox="1"/>
              <p:nvPr/>
            </p:nvSpPr>
            <p:spPr bwMode="auto">
              <a:xfrm rot="0" flipH="0" flipV="0">
                <a:off x="696186" y="166293"/>
                <a:ext cx="822913" cy="5489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Nome</a:t>
                </a:r>
                <a:endParaRPr lang="pt-BR" sz="9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Sobrenome</a:t>
                </a:r>
                <a:endParaRPr lang="pt-BR" sz="10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700">
                    <a:latin typeface="DejaVu Serif"/>
                    <a:ea typeface="DejaVu Serif"/>
                    <a:cs typeface="DejaVu Serif"/>
                  </a:rPr>
                  <a:t>Título do cargo</a:t>
                </a:r>
                <a:endParaRPr lang="pt-BR"/>
              </a:p>
            </p:txBody>
          </p:sp>
          <p:grpSp>
            <p:nvGrpSpPr>
              <p:cNvPr id="1900202058" name=""/>
              <p:cNvGrpSpPr/>
              <p:nvPr/>
            </p:nvGrpSpPr>
            <p:grpSpPr bwMode="auto">
              <a:xfrm flipH="0" flipV="0">
                <a:off x="0" y="0"/>
                <a:ext cx="785570" cy="785570"/>
                <a:chOff x="0" y="0"/>
                <a:chExt cx="785570" cy="785570"/>
              </a:xfrm>
            </p:grpSpPr>
            <p:sp>
              <p:nvSpPr>
                <p:cNvPr id="313573966" name=""/>
                <p:cNvSpPr/>
                <p:nvPr/>
              </p:nvSpPr>
              <p:spPr bwMode="auto">
                <a:xfrm rot="16199933" flipH="0" flipV="0">
                  <a:off x="0" y="0"/>
                  <a:ext cx="785570" cy="785570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  <p:grpSp>
              <p:nvGrpSpPr>
                <p:cNvPr id="798313107" name=""/>
                <p:cNvGrpSpPr/>
                <p:nvPr/>
              </p:nvGrpSpPr>
              <p:grpSpPr bwMode="auto">
                <a:xfrm flipH="0" flipV="0">
                  <a:off x="97030" y="93205"/>
                  <a:ext cx="599152" cy="599152"/>
                  <a:chOff x="0" y="0"/>
                  <a:chExt cx="599152" cy="599152"/>
                </a:xfrm>
              </p:grpSpPr>
              <p:sp>
                <p:nvSpPr>
                  <p:cNvPr id="1690170293" name=""/>
                  <p:cNvSpPr/>
                  <p:nvPr/>
                </p:nvSpPr>
                <p:spPr bwMode="auto">
                  <a:xfrm rot="0" flipH="0" flipV="0">
                    <a:off x="0" y="0"/>
                    <a:ext cx="599152" cy="599152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20000"/>
                          <a:lumOff val="80000"/>
                        </a:schemeClr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pt-BR"/>
                  </a:p>
                </p:txBody>
              </p:sp>
              <p:grpSp>
                <p:nvGrpSpPr>
                  <p:cNvPr id="1191644092" name=""/>
                  <p:cNvGrpSpPr/>
                  <p:nvPr/>
                </p:nvGrpSpPr>
                <p:grpSpPr bwMode="auto">
                  <a:xfrm rot="0" flipH="0" flipV="0">
                    <a:off x="117459" y="115580"/>
                    <a:ext cx="367984" cy="367984"/>
                    <a:chOff x="0" y="0"/>
                    <a:chExt cx="367984" cy="367984"/>
                  </a:xfrm>
                </p:grpSpPr>
                <p:sp>
                  <p:nvSpPr>
                    <p:cNvPr id="1201718605" name=""/>
                    <p:cNvSpPr/>
                    <p:nvPr/>
                  </p:nvSpPr>
                  <p:spPr bwMode="auto">
                    <a:xfrm rot="0" flipH="0" flipV="0">
                      <a:off x="0" y="0"/>
                      <a:ext cx="367984" cy="367984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  <p:sp>
                  <p:nvSpPr>
                    <p:cNvPr id="391220057" name="Ellipse 228639615"/>
                    <p:cNvSpPr/>
                    <p:nvPr/>
                  </p:nvSpPr>
                  <p:spPr bwMode="auto">
                    <a:xfrm rot="0" flipH="0" flipV="0">
                      <a:off x="142591" y="65534"/>
                      <a:ext cx="82792" cy="82792"/>
                    </a:xfrm>
                    <a:prstGeom prst="ellipse">
                      <a:avLst/>
                    </a:prstGeom>
                    <a:solidFill>
                      <a:srgbClr val="4373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  <p:sp>
                  <p:nvSpPr>
                    <p:cNvPr id="1781698378" name=""/>
                    <p:cNvSpPr/>
                    <p:nvPr/>
                  </p:nvSpPr>
                  <p:spPr bwMode="auto">
                    <a:xfrm rot="16199865" flipH="0" flipV="0">
                      <a:off x="130393" y="128470"/>
                      <a:ext cx="107185" cy="183596"/>
                    </a:xfrm>
                    <a:prstGeom prst="flowChartDelay">
                      <a:avLst/>
                    </a:prstGeom>
                    <a:solidFill>
                      <a:srgbClr val="4373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512342026" name=""/>
            <p:cNvGrpSpPr/>
            <p:nvPr/>
          </p:nvGrpSpPr>
          <p:grpSpPr bwMode="auto">
            <a:xfrm rot="0" flipH="0" flipV="0">
              <a:off x="2964871" y="0"/>
              <a:ext cx="1515097" cy="785570"/>
              <a:chOff x="0" y="0"/>
              <a:chExt cx="1515097" cy="785570"/>
            </a:xfrm>
          </p:grpSpPr>
          <p:sp>
            <p:nvSpPr>
              <p:cNvPr id="2022708673" name=""/>
              <p:cNvSpPr txBox="1"/>
              <p:nvPr/>
            </p:nvSpPr>
            <p:spPr bwMode="auto">
              <a:xfrm rot="0" flipH="0" flipV="0">
                <a:off x="672714" y="166293"/>
                <a:ext cx="842382" cy="5489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Nome</a:t>
                </a:r>
                <a:endParaRPr lang="pt-BR" sz="9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Sobrenome</a:t>
                </a:r>
                <a:endParaRPr lang="pt-BR" sz="10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700">
                    <a:latin typeface="DejaVu Serif"/>
                    <a:ea typeface="DejaVu Serif"/>
                    <a:cs typeface="DejaVu Serif"/>
                  </a:rPr>
                  <a:t>Título do cargo</a:t>
                </a:r>
                <a:endParaRPr lang="pt-BR"/>
              </a:p>
            </p:txBody>
          </p:sp>
          <p:grpSp>
            <p:nvGrpSpPr>
              <p:cNvPr id="2111396752" name=""/>
              <p:cNvGrpSpPr/>
              <p:nvPr/>
            </p:nvGrpSpPr>
            <p:grpSpPr bwMode="auto">
              <a:xfrm flipH="0" flipV="0">
                <a:off x="0" y="0"/>
                <a:ext cx="785570" cy="785570"/>
                <a:chOff x="0" y="0"/>
                <a:chExt cx="785570" cy="785570"/>
              </a:xfrm>
            </p:grpSpPr>
            <p:sp>
              <p:nvSpPr>
                <p:cNvPr id="1739660969" name=""/>
                <p:cNvSpPr/>
                <p:nvPr/>
              </p:nvSpPr>
              <p:spPr bwMode="auto">
                <a:xfrm rot="16199933" flipH="0" flipV="0">
                  <a:off x="0" y="0"/>
                  <a:ext cx="785570" cy="785570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  <p:grpSp>
              <p:nvGrpSpPr>
                <p:cNvPr id="425376925" name=""/>
                <p:cNvGrpSpPr/>
                <p:nvPr/>
              </p:nvGrpSpPr>
              <p:grpSpPr bwMode="auto">
                <a:xfrm flipH="0" flipV="0">
                  <a:off x="97028" y="93205"/>
                  <a:ext cx="599153" cy="599153"/>
                  <a:chOff x="0" y="0"/>
                  <a:chExt cx="599153" cy="599153"/>
                </a:xfrm>
              </p:grpSpPr>
              <p:sp>
                <p:nvSpPr>
                  <p:cNvPr id="472479588" name=""/>
                  <p:cNvSpPr/>
                  <p:nvPr/>
                </p:nvSpPr>
                <p:spPr bwMode="auto">
                  <a:xfrm rot="0" flipH="0" flipV="0">
                    <a:off x="0" y="0"/>
                    <a:ext cx="599153" cy="599153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20000"/>
                          <a:lumOff val="80000"/>
                        </a:schemeClr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pt-BR"/>
                  </a:p>
                </p:txBody>
              </p:sp>
              <p:grpSp>
                <p:nvGrpSpPr>
                  <p:cNvPr id="1647519714" name=""/>
                  <p:cNvGrpSpPr/>
                  <p:nvPr/>
                </p:nvGrpSpPr>
                <p:grpSpPr bwMode="auto">
                  <a:xfrm rot="0" flipH="0" flipV="0">
                    <a:off x="117459" y="115582"/>
                    <a:ext cx="367984" cy="367984"/>
                    <a:chOff x="0" y="0"/>
                    <a:chExt cx="367984" cy="367984"/>
                  </a:xfrm>
                </p:grpSpPr>
                <p:sp>
                  <p:nvSpPr>
                    <p:cNvPr id="1994531169" name=""/>
                    <p:cNvSpPr/>
                    <p:nvPr/>
                  </p:nvSpPr>
                  <p:spPr bwMode="auto">
                    <a:xfrm rot="0" flipH="0" flipV="0">
                      <a:off x="0" y="0"/>
                      <a:ext cx="367984" cy="367984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  <p:sp>
                  <p:nvSpPr>
                    <p:cNvPr id="1470302439" name="Ellipse 228639615"/>
                    <p:cNvSpPr/>
                    <p:nvPr/>
                  </p:nvSpPr>
                  <p:spPr bwMode="auto">
                    <a:xfrm rot="0" flipH="0" flipV="0">
                      <a:off x="142591" y="65534"/>
                      <a:ext cx="82792" cy="82792"/>
                    </a:xfrm>
                    <a:prstGeom prst="ellipse">
                      <a:avLst/>
                    </a:prstGeom>
                    <a:solidFill>
                      <a:srgbClr val="4373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  <p:sp>
                  <p:nvSpPr>
                    <p:cNvPr id="1157454113" name=""/>
                    <p:cNvSpPr/>
                    <p:nvPr/>
                  </p:nvSpPr>
                  <p:spPr bwMode="auto">
                    <a:xfrm rot="16199865" flipH="0" flipV="0">
                      <a:off x="130393" y="128470"/>
                      <a:ext cx="107185" cy="183596"/>
                    </a:xfrm>
                    <a:prstGeom prst="flowChartDelay">
                      <a:avLst/>
                    </a:prstGeom>
                    <a:solidFill>
                      <a:srgbClr val="4373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604258752" name=""/>
            <p:cNvGrpSpPr/>
            <p:nvPr/>
          </p:nvGrpSpPr>
          <p:grpSpPr bwMode="auto">
            <a:xfrm rot="0" flipH="0" flipV="0">
              <a:off x="4401920" y="0"/>
              <a:ext cx="1519459" cy="785570"/>
              <a:chOff x="0" y="0"/>
              <a:chExt cx="1519459" cy="785570"/>
            </a:xfrm>
          </p:grpSpPr>
          <p:sp>
            <p:nvSpPr>
              <p:cNvPr id="1362719155" name=""/>
              <p:cNvSpPr txBox="1"/>
              <p:nvPr/>
            </p:nvSpPr>
            <p:spPr bwMode="auto">
              <a:xfrm rot="0" flipH="0" flipV="0">
                <a:off x="696186" y="166293"/>
                <a:ext cx="823273" cy="5489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Nome</a:t>
                </a:r>
                <a:endParaRPr lang="pt-BR" sz="9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Sobrenome</a:t>
                </a:r>
                <a:endParaRPr lang="pt-BR" sz="10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700">
                    <a:latin typeface="DejaVu Serif"/>
                    <a:ea typeface="DejaVu Serif"/>
                    <a:cs typeface="DejaVu Serif"/>
                  </a:rPr>
                  <a:t>Título do cargo</a:t>
                </a:r>
                <a:endParaRPr lang="pt-BR"/>
              </a:p>
            </p:txBody>
          </p:sp>
          <p:grpSp>
            <p:nvGrpSpPr>
              <p:cNvPr id="129983369" name=""/>
              <p:cNvGrpSpPr/>
              <p:nvPr/>
            </p:nvGrpSpPr>
            <p:grpSpPr bwMode="auto">
              <a:xfrm flipH="0" flipV="0">
                <a:off x="0" y="0"/>
                <a:ext cx="785570" cy="785570"/>
                <a:chOff x="0" y="0"/>
                <a:chExt cx="785570" cy="785570"/>
              </a:xfrm>
            </p:grpSpPr>
            <p:sp>
              <p:nvSpPr>
                <p:cNvPr id="1831965861" name=""/>
                <p:cNvSpPr/>
                <p:nvPr/>
              </p:nvSpPr>
              <p:spPr bwMode="auto">
                <a:xfrm rot="16199933" flipH="0" flipV="0">
                  <a:off x="0" y="0"/>
                  <a:ext cx="785570" cy="785570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  <p:grpSp>
              <p:nvGrpSpPr>
                <p:cNvPr id="863627727" name=""/>
                <p:cNvGrpSpPr/>
                <p:nvPr/>
              </p:nvGrpSpPr>
              <p:grpSpPr bwMode="auto">
                <a:xfrm flipH="0" flipV="0">
                  <a:off x="97029" y="93205"/>
                  <a:ext cx="599152" cy="599152"/>
                  <a:chOff x="0" y="0"/>
                  <a:chExt cx="599152" cy="599152"/>
                </a:xfrm>
              </p:grpSpPr>
              <p:sp>
                <p:nvSpPr>
                  <p:cNvPr id="533788521" name=""/>
                  <p:cNvSpPr/>
                  <p:nvPr/>
                </p:nvSpPr>
                <p:spPr bwMode="auto">
                  <a:xfrm rot="0" flipH="0" flipV="0">
                    <a:off x="0" y="0"/>
                    <a:ext cx="599152" cy="599152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20000"/>
                          <a:lumOff val="80000"/>
                        </a:schemeClr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pt-BR"/>
                  </a:p>
                </p:txBody>
              </p:sp>
              <p:grpSp>
                <p:nvGrpSpPr>
                  <p:cNvPr id="1691914931" name=""/>
                  <p:cNvGrpSpPr/>
                  <p:nvPr/>
                </p:nvGrpSpPr>
                <p:grpSpPr bwMode="auto">
                  <a:xfrm rot="0" flipH="0" flipV="0">
                    <a:off x="117459" y="115580"/>
                    <a:ext cx="367984" cy="367984"/>
                    <a:chOff x="0" y="0"/>
                    <a:chExt cx="367984" cy="367984"/>
                  </a:xfrm>
                </p:grpSpPr>
                <p:sp>
                  <p:nvSpPr>
                    <p:cNvPr id="721508302" name=""/>
                    <p:cNvSpPr/>
                    <p:nvPr/>
                  </p:nvSpPr>
                  <p:spPr bwMode="auto">
                    <a:xfrm rot="0" flipH="0" flipV="0">
                      <a:off x="0" y="0"/>
                      <a:ext cx="367984" cy="367984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  <p:sp>
                  <p:nvSpPr>
                    <p:cNvPr id="1704752033" name="Ellipse 228639615"/>
                    <p:cNvSpPr/>
                    <p:nvPr/>
                  </p:nvSpPr>
                  <p:spPr bwMode="auto">
                    <a:xfrm rot="0" flipH="0" flipV="0">
                      <a:off x="142591" y="65534"/>
                      <a:ext cx="82792" cy="82792"/>
                    </a:xfrm>
                    <a:prstGeom prst="ellipse">
                      <a:avLst/>
                    </a:prstGeom>
                    <a:solidFill>
                      <a:srgbClr val="4373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  <p:sp>
                  <p:nvSpPr>
                    <p:cNvPr id="861516774" name=""/>
                    <p:cNvSpPr/>
                    <p:nvPr/>
                  </p:nvSpPr>
                  <p:spPr bwMode="auto">
                    <a:xfrm rot="16199865" flipH="0" flipV="0">
                      <a:off x="130393" y="128470"/>
                      <a:ext cx="107185" cy="183596"/>
                    </a:xfrm>
                    <a:prstGeom prst="flowChartDelay">
                      <a:avLst/>
                    </a:prstGeom>
                    <a:solidFill>
                      <a:srgbClr val="4373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543634110" name=""/>
            <p:cNvGrpSpPr/>
            <p:nvPr/>
          </p:nvGrpSpPr>
          <p:grpSpPr bwMode="auto">
            <a:xfrm rot="0" flipH="0" flipV="0">
              <a:off x="5930101" y="0"/>
              <a:ext cx="1515457" cy="785570"/>
              <a:chOff x="0" y="0"/>
              <a:chExt cx="1515457" cy="785570"/>
            </a:xfrm>
          </p:grpSpPr>
          <p:sp>
            <p:nvSpPr>
              <p:cNvPr id="1108074131" name=""/>
              <p:cNvSpPr txBox="1"/>
              <p:nvPr/>
            </p:nvSpPr>
            <p:spPr bwMode="auto">
              <a:xfrm rot="0" flipH="0" flipV="0">
                <a:off x="672714" y="166293"/>
                <a:ext cx="842742" cy="5489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Nome</a:t>
                </a:r>
                <a:endParaRPr lang="pt-BR" sz="9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Sobrenome</a:t>
                </a:r>
                <a:endParaRPr lang="pt-BR" sz="10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700">
                    <a:latin typeface="DejaVu Serif"/>
                    <a:ea typeface="DejaVu Serif"/>
                    <a:cs typeface="DejaVu Serif"/>
                  </a:rPr>
                  <a:t>Título do cargo</a:t>
                </a:r>
                <a:endParaRPr lang="pt-BR"/>
              </a:p>
            </p:txBody>
          </p:sp>
          <p:grpSp>
            <p:nvGrpSpPr>
              <p:cNvPr id="1800018483" name=""/>
              <p:cNvGrpSpPr/>
              <p:nvPr/>
            </p:nvGrpSpPr>
            <p:grpSpPr bwMode="auto">
              <a:xfrm flipH="0" flipV="0">
                <a:off x="0" y="0"/>
                <a:ext cx="785570" cy="785570"/>
                <a:chOff x="0" y="0"/>
                <a:chExt cx="785570" cy="785570"/>
              </a:xfrm>
            </p:grpSpPr>
            <p:sp>
              <p:nvSpPr>
                <p:cNvPr id="1609097983" name=""/>
                <p:cNvSpPr/>
                <p:nvPr/>
              </p:nvSpPr>
              <p:spPr bwMode="auto">
                <a:xfrm rot="16199933" flipH="0" flipV="0">
                  <a:off x="0" y="0"/>
                  <a:ext cx="785570" cy="785570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  <p:grpSp>
              <p:nvGrpSpPr>
                <p:cNvPr id="355064568" name=""/>
                <p:cNvGrpSpPr/>
                <p:nvPr/>
              </p:nvGrpSpPr>
              <p:grpSpPr bwMode="auto">
                <a:xfrm flipH="0" flipV="0">
                  <a:off x="97026" y="93205"/>
                  <a:ext cx="599153" cy="599153"/>
                  <a:chOff x="0" y="0"/>
                  <a:chExt cx="599153" cy="599153"/>
                </a:xfrm>
              </p:grpSpPr>
              <p:sp>
                <p:nvSpPr>
                  <p:cNvPr id="91965654" name=""/>
                  <p:cNvSpPr/>
                  <p:nvPr/>
                </p:nvSpPr>
                <p:spPr bwMode="auto">
                  <a:xfrm rot="0" flipH="0" flipV="0">
                    <a:off x="0" y="0"/>
                    <a:ext cx="599153" cy="599153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20000"/>
                          <a:lumOff val="80000"/>
                        </a:schemeClr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pt-BR"/>
                  </a:p>
                </p:txBody>
              </p:sp>
              <p:grpSp>
                <p:nvGrpSpPr>
                  <p:cNvPr id="2124162526" name=""/>
                  <p:cNvGrpSpPr/>
                  <p:nvPr/>
                </p:nvGrpSpPr>
                <p:grpSpPr bwMode="auto">
                  <a:xfrm rot="0" flipH="0" flipV="0">
                    <a:off x="117459" y="115582"/>
                    <a:ext cx="367984" cy="367984"/>
                    <a:chOff x="0" y="0"/>
                    <a:chExt cx="367984" cy="367984"/>
                  </a:xfrm>
                </p:grpSpPr>
                <p:sp>
                  <p:nvSpPr>
                    <p:cNvPr id="658346381" name=""/>
                    <p:cNvSpPr/>
                    <p:nvPr/>
                  </p:nvSpPr>
                  <p:spPr bwMode="auto">
                    <a:xfrm rot="0" flipH="0" flipV="0">
                      <a:off x="0" y="0"/>
                      <a:ext cx="367984" cy="367984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  <p:sp>
                  <p:nvSpPr>
                    <p:cNvPr id="574027366" name="Ellipse 228639615"/>
                    <p:cNvSpPr/>
                    <p:nvPr/>
                  </p:nvSpPr>
                  <p:spPr bwMode="auto">
                    <a:xfrm rot="0" flipH="0" flipV="0">
                      <a:off x="142591" y="65534"/>
                      <a:ext cx="82792" cy="82792"/>
                    </a:xfrm>
                    <a:prstGeom prst="ellipse">
                      <a:avLst/>
                    </a:prstGeom>
                    <a:solidFill>
                      <a:srgbClr val="4373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  <p:sp>
                  <p:nvSpPr>
                    <p:cNvPr id="131272807" name=""/>
                    <p:cNvSpPr/>
                    <p:nvPr/>
                  </p:nvSpPr>
                  <p:spPr bwMode="auto">
                    <a:xfrm rot="16199865" flipH="0" flipV="0">
                      <a:off x="130393" y="128470"/>
                      <a:ext cx="107185" cy="183596"/>
                    </a:xfrm>
                    <a:prstGeom prst="flowChartDelay">
                      <a:avLst/>
                    </a:prstGeom>
                    <a:solidFill>
                      <a:srgbClr val="4373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382675473" name=""/>
            <p:cNvGrpSpPr/>
            <p:nvPr/>
          </p:nvGrpSpPr>
          <p:grpSpPr bwMode="auto">
            <a:xfrm rot="0" flipH="0" flipV="0">
              <a:off x="7367151" y="0"/>
              <a:ext cx="1519819" cy="785570"/>
              <a:chOff x="0" y="0"/>
              <a:chExt cx="1519819" cy="785570"/>
            </a:xfrm>
          </p:grpSpPr>
          <p:sp>
            <p:nvSpPr>
              <p:cNvPr id="653646550" name=""/>
              <p:cNvSpPr txBox="1"/>
              <p:nvPr/>
            </p:nvSpPr>
            <p:spPr bwMode="auto">
              <a:xfrm rot="0" flipH="0" flipV="0">
                <a:off x="696186" y="166293"/>
                <a:ext cx="823633" cy="5489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Nome</a:t>
                </a:r>
                <a:endParaRPr lang="pt-BR" sz="9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Sobrenome</a:t>
                </a:r>
                <a:endParaRPr lang="pt-BR" sz="10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700">
                    <a:latin typeface="DejaVu Serif"/>
                    <a:ea typeface="DejaVu Serif"/>
                    <a:cs typeface="DejaVu Serif"/>
                  </a:rPr>
                  <a:t>Título do cargo</a:t>
                </a:r>
                <a:endParaRPr lang="pt-BR"/>
              </a:p>
            </p:txBody>
          </p:sp>
          <p:grpSp>
            <p:nvGrpSpPr>
              <p:cNvPr id="31157359" name=""/>
              <p:cNvGrpSpPr/>
              <p:nvPr/>
            </p:nvGrpSpPr>
            <p:grpSpPr bwMode="auto">
              <a:xfrm flipH="0" flipV="0">
                <a:off x="0" y="0"/>
                <a:ext cx="785570" cy="785570"/>
                <a:chOff x="0" y="0"/>
                <a:chExt cx="785570" cy="785570"/>
              </a:xfrm>
            </p:grpSpPr>
            <p:sp>
              <p:nvSpPr>
                <p:cNvPr id="552296383" name=""/>
                <p:cNvSpPr/>
                <p:nvPr/>
              </p:nvSpPr>
              <p:spPr bwMode="auto">
                <a:xfrm rot="16199933" flipH="0" flipV="0">
                  <a:off x="0" y="0"/>
                  <a:ext cx="785570" cy="785570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  <p:grpSp>
              <p:nvGrpSpPr>
                <p:cNvPr id="1363320561" name=""/>
                <p:cNvGrpSpPr/>
                <p:nvPr/>
              </p:nvGrpSpPr>
              <p:grpSpPr bwMode="auto">
                <a:xfrm flipH="0" flipV="0">
                  <a:off x="97028" y="93205"/>
                  <a:ext cx="599152" cy="599152"/>
                  <a:chOff x="0" y="0"/>
                  <a:chExt cx="599152" cy="599152"/>
                </a:xfrm>
              </p:grpSpPr>
              <p:sp>
                <p:nvSpPr>
                  <p:cNvPr id="1157272367" name=""/>
                  <p:cNvSpPr/>
                  <p:nvPr/>
                </p:nvSpPr>
                <p:spPr bwMode="auto">
                  <a:xfrm rot="0" flipH="0" flipV="0">
                    <a:off x="0" y="0"/>
                    <a:ext cx="599152" cy="599152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20000"/>
                          <a:lumOff val="80000"/>
                        </a:schemeClr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pt-BR"/>
                  </a:p>
                </p:txBody>
              </p:sp>
              <p:grpSp>
                <p:nvGrpSpPr>
                  <p:cNvPr id="146341799" name=""/>
                  <p:cNvGrpSpPr/>
                  <p:nvPr/>
                </p:nvGrpSpPr>
                <p:grpSpPr bwMode="auto">
                  <a:xfrm rot="0" flipH="0" flipV="0">
                    <a:off x="117459" y="115580"/>
                    <a:ext cx="367984" cy="367984"/>
                    <a:chOff x="0" y="0"/>
                    <a:chExt cx="367984" cy="367984"/>
                  </a:xfrm>
                </p:grpSpPr>
                <p:sp>
                  <p:nvSpPr>
                    <p:cNvPr id="1237114566" name=""/>
                    <p:cNvSpPr/>
                    <p:nvPr/>
                  </p:nvSpPr>
                  <p:spPr bwMode="auto">
                    <a:xfrm rot="0" flipH="0" flipV="0">
                      <a:off x="0" y="0"/>
                      <a:ext cx="367984" cy="367984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  <p:sp>
                  <p:nvSpPr>
                    <p:cNvPr id="1999841193" name="Ellipse 228639615"/>
                    <p:cNvSpPr/>
                    <p:nvPr/>
                  </p:nvSpPr>
                  <p:spPr bwMode="auto">
                    <a:xfrm rot="0" flipH="0" flipV="0">
                      <a:off x="142591" y="65534"/>
                      <a:ext cx="82792" cy="82792"/>
                    </a:xfrm>
                    <a:prstGeom prst="ellipse">
                      <a:avLst/>
                    </a:prstGeom>
                    <a:solidFill>
                      <a:srgbClr val="4373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  <p:sp>
                  <p:nvSpPr>
                    <p:cNvPr id="103897215" name=""/>
                    <p:cNvSpPr/>
                    <p:nvPr/>
                  </p:nvSpPr>
                  <p:spPr bwMode="auto">
                    <a:xfrm rot="16199865" flipH="0" flipV="0">
                      <a:off x="130393" y="128470"/>
                      <a:ext cx="107185" cy="183596"/>
                    </a:xfrm>
                    <a:prstGeom prst="flowChartDelay">
                      <a:avLst/>
                    </a:prstGeom>
                    <a:solidFill>
                      <a:srgbClr val="4373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348384664" name=""/>
            <p:cNvGrpSpPr/>
            <p:nvPr/>
          </p:nvGrpSpPr>
          <p:grpSpPr bwMode="auto">
            <a:xfrm rot="0" flipH="0" flipV="0">
              <a:off x="8895694" y="0"/>
              <a:ext cx="1515817" cy="785570"/>
              <a:chOff x="0" y="0"/>
              <a:chExt cx="1515817" cy="785570"/>
            </a:xfrm>
          </p:grpSpPr>
          <p:sp>
            <p:nvSpPr>
              <p:cNvPr id="2029597335" name=""/>
              <p:cNvSpPr txBox="1"/>
              <p:nvPr/>
            </p:nvSpPr>
            <p:spPr bwMode="auto">
              <a:xfrm rot="0" flipH="0" flipV="0">
                <a:off x="672714" y="166293"/>
                <a:ext cx="843102" cy="5489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Nome</a:t>
                </a:r>
                <a:endParaRPr lang="pt-BR" sz="9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Sobrenome</a:t>
                </a:r>
                <a:endParaRPr lang="pt-BR" sz="10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700">
                    <a:latin typeface="DejaVu Serif"/>
                    <a:ea typeface="DejaVu Serif"/>
                    <a:cs typeface="DejaVu Serif"/>
                  </a:rPr>
                  <a:t>Título do cargo</a:t>
                </a:r>
                <a:endParaRPr lang="pt-BR"/>
              </a:p>
            </p:txBody>
          </p:sp>
          <p:grpSp>
            <p:nvGrpSpPr>
              <p:cNvPr id="966802430" name=""/>
              <p:cNvGrpSpPr/>
              <p:nvPr/>
            </p:nvGrpSpPr>
            <p:grpSpPr bwMode="auto">
              <a:xfrm flipH="0" flipV="0">
                <a:off x="0" y="0"/>
                <a:ext cx="785570" cy="785570"/>
                <a:chOff x="0" y="0"/>
                <a:chExt cx="785570" cy="785570"/>
              </a:xfrm>
            </p:grpSpPr>
            <p:sp>
              <p:nvSpPr>
                <p:cNvPr id="1154637381" name=""/>
                <p:cNvSpPr/>
                <p:nvPr/>
              </p:nvSpPr>
              <p:spPr bwMode="auto">
                <a:xfrm rot="16199933" flipH="0" flipV="0">
                  <a:off x="0" y="0"/>
                  <a:ext cx="785570" cy="785570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  <p:grpSp>
              <p:nvGrpSpPr>
                <p:cNvPr id="344175864" name=""/>
                <p:cNvGrpSpPr/>
                <p:nvPr/>
              </p:nvGrpSpPr>
              <p:grpSpPr bwMode="auto">
                <a:xfrm flipH="0" flipV="0">
                  <a:off x="97026" y="93205"/>
                  <a:ext cx="599153" cy="599153"/>
                  <a:chOff x="0" y="0"/>
                  <a:chExt cx="599153" cy="599153"/>
                </a:xfrm>
              </p:grpSpPr>
              <p:sp>
                <p:nvSpPr>
                  <p:cNvPr id="1195866571" name=""/>
                  <p:cNvSpPr/>
                  <p:nvPr/>
                </p:nvSpPr>
                <p:spPr bwMode="auto">
                  <a:xfrm rot="0" flipH="0" flipV="0">
                    <a:off x="0" y="0"/>
                    <a:ext cx="599153" cy="599153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20000"/>
                          <a:lumOff val="80000"/>
                        </a:schemeClr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pt-BR"/>
                  </a:p>
                </p:txBody>
              </p:sp>
              <p:grpSp>
                <p:nvGrpSpPr>
                  <p:cNvPr id="1863814305" name=""/>
                  <p:cNvGrpSpPr/>
                  <p:nvPr/>
                </p:nvGrpSpPr>
                <p:grpSpPr bwMode="auto">
                  <a:xfrm rot="0" flipH="0" flipV="0">
                    <a:off x="117459" y="115582"/>
                    <a:ext cx="367984" cy="367984"/>
                    <a:chOff x="0" y="0"/>
                    <a:chExt cx="367984" cy="367984"/>
                  </a:xfrm>
                </p:grpSpPr>
                <p:sp>
                  <p:nvSpPr>
                    <p:cNvPr id="100907653" name=""/>
                    <p:cNvSpPr/>
                    <p:nvPr/>
                  </p:nvSpPr>
                  <p:spPr bwMode="auto">
                    <a:xfrm rot="0" flipH="0" flipV="0">
                      <a:off x="0" y="0"/>
                      <a:ext cx="367984" cy="367984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  <p:sp>
                  <p:nvSpPr>
                    <p:cNvPr id="1873497021" name="Ellipse 228639615"/>
                    <p:cNvSpPr/>
                    <p:nvPr/>
                  </p:nvSpPr>
                  <p:spPr bwMode="auto">
                    <a:xfrm rot="0" flipH="0" flipV="0">
                      <a:off x="142591" y="65534"/>
                      <a:ext cx="82792" cy="82792"/>
                    </a:xfrm>
                    <a:prstGeom prst="ellipse">
                      <a:avLst/>
                    </a:prstGeom>
                    <a:solidFill>
                      <a:srgbClr val="4373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  <p:sp>
                  <p:nvSpPr>
                    <p:cNvPr id="1285266200" name=""/>
                    <p:cNvSpPr/>
                    <p:nvPr/>
                  </p:nvSpPr>
                  <p:spPr bwMode="auto">
                    <a:xfrm rot="16199865" flipH="0" flipV="0">
                      <a:off x="130393" y="128470"/>
                      <a:ext cx="107185" cy="183596"/>
                    </a:xfrm>
                    <a:prstGeom prst="flowChartDelay">
                      <a:avLst/>
                    </a:prstGeom>
                    <a:solidFill>
                      <a:srgbClr val="4373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1780104915" name=""/>
            <p:cNvGrpSpPr/>
            <p:nvPr/>
          </p:nvGrpSpPr>
          <p:grpSpPr bwMode="auto">
            <a:xfrm rot="0" flipH="0" flipV="0">
              <a:off x="10332743" y="0"/>
              <a:ext cx="1520179" cy="785570"/>
              <a:chOff x="0" y="0"/>
              <a:chExt cx="1520179" cy="785570"/>
            </a:xfrm>
          </p:grpSpPr>
          <p:sp>
            <p:nvSpPr>
              <p:cNvPr id="1611757775" name=""/>
              <p:cNvSpPr txBox="1"/>
              <p:nvPr/>
            </p:nvSpPr>
            <p:spPr bwMode="auto">
              <a:xfrm rot="0" flipH="0" flipV="0">
                <a:off x="696186" y="166293"/>
                <a:ext cx="823993" cy="5489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Nome</a:t>
                </a:r>
                <a:endParaRPr lang="pt-BR" sz="9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800">
                    <a:latin typeface="DejaVu Serif"/>
                    <a:ea typeface="DejaVu Serif"/>
                    <a:cs typeface="DejaVu Serif"/>
                  </a:rPr>
                  <a:t>Sobrenome</a:t>
                </a:r>
                <a:endParaRPr lang="pt-BR" sz="10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pt-BR" sz="700">
                    <a:latin typeface="DejaVu Serif"/>
                    <a:ea typeface="DejaVu Serif"/>
                    <a:cs typeface="DejaVu Serif"/>
                  </a:rPr>
                  <a:t>Título do cargo</a:t>
                </a:r>
                <a:endParaRPr lang="pt-BR"/>
              </a:p>
            </p:txBody>
          </p:sp>
          <p:grpSp>
            <p:nvGrpSpPr>
              <p:cNvPr id="1348691476" name=""/>
              <p:cNvGrpSpPr/>
              <p:nvPr/>
            </p:nvGrpSpPr>
            <p:grpSpPr bwMode="auto">
              <a:xfrm flipH="0" flipV="0">
                <a:off x="0" y="0"/>
                <a:ext cx="785570" cy="785570"/>
                <a:chOff x="0" y="0"/>
                <a:chExt cx="785570" cy="785570"/>
              </a:xfrm>
            </p:grpSpPr>
            <p:sp>
              <p:nvSpPr>
                <p:cNvPr id="1693837308" name=""/>
                <p:cNvSpPr/>
                <p:nvPr/>
              </p:nvSpPr>
              <p:spPr bwMode="auto">
                <a:xfrm rot="16199933" flipH="0" flipV="0">
                  <a:off x="0" y="0"/>
                  <a:ext cx="785570" cy="785570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pt-BR"/>
                </a:p>
              </p:txBody>
            </p:sp>
            <p:grpSp>
              <p:nvGrpSpPr>
                <p:cNvPr id="879948960" name=""/>
                <p:cNvGrpSpPr/>
                <p:nvPr/>
              </p:nvGrpSpPr>
              <p:grpSpPr bwMode="auto">
                <a:xfrm flipH="0" flipV="0">
                  <a:off x="97026" y="93205"/>
                  <a:ext cx="599152" cy="599152"/>
                  <a:chOff x="0" y="0"/>
                  <a:chExt cx="599152" cy="599152"/>
                </a:xfrm>
              </p:grpSpPr>
              <p:sp>
                <p:nvSpPr>
                  <p:cNvPr id="283670135" name=""/>
                  <p:cNvSpPr/>
                  <p:nvPr/>
                </p:nvSpPr>
                <p:spPr bwMode="auto">
                  <a:xfrm rot="0" flipH="0" flipV="0">
                    <a:off x="0" y="0"/>
                    <a:ext cx="599152" cy="599152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20000"/>
                          <a:lumOff val="80000"/>
                        </a:schemeClr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pt-BR"/>
                  </a:p>
                </p:txBody>
              </p:sp>
              <p:grpSp>
                <p:nvGrpSpPr>
                  <p:cNvPr id="502321037" name=""/>
                  <p:cNvGrpSpPr/>
                  <p:nvPr/>
                </p:nvGrpSpPr>
                <p:grpSpPr bwMode="auto">
                  <a:xfrm rot="0" flipH="0" flipV="0">
                    <a:off x="117459" y="115580"/>
                    <a:ext cx="367984" cy="367984"/>
                    <a:chOff x="0" y="0"/>
                    <a:chExt cx="367984" cy="367984"/>
                  </a:xfrm>
                </p:grpSpPr>
                <p:sp>
                  <p:nvSpPr>
                    <p:cNvPr id="1140041805" name=""/>
                    <p:cNvSpPr/>
                    <p:nvPr/>
                  </p:nvSpPr>
                  <p:spPr bwMode="auto">
                    <a:xfrm rot="0" flipH="0" flipV="0">
                      <a:off x="0" y="0"/>
                      <a:ext cx="367984" cy="367984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  <p:sp>
                  <p:nvSpPr>
                    <p:cNvPr id="1085280161" name="Ellipse 228639615"/>
                    <p:cNvSpPr/>
                    <p:nvPr/>
                  </p:nvSpPr>
                  <p:spPr bwMode="auto">
                    <a:xfrm rot="0" flipH="0" flipV="0">
                      <a:off x="142591" y="65534"/>
                      <a:ext cx="82792" cy="82792"/>
                    </a:xfrm>
                    <a:prstGeom prst="ellipse">
                      <a:avLst/>
                    </a:prstGeom>
                    <a:solidFill>
                      <a:srgbClr val="4373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  <p:sp>
                  <p:nvSpPr>
                    <p:cNvPr id="198477081" name=""/>
                    <p:cNvSpPr/>
                    <p:nvPr/>
                  </p:nvSpPr>
                  <p:spPr bwMode="auto">
                    <a:xfrm rot="16199865" flipH="0" flipV="0">
                      <a:off x="130393" y="128470"/>
                      <a:ext cx="107185" cy="183596"/>
                    </a:xfrm>
                    <a:prstGeom prst="flowChartDelay">
                      <a:avLst/>
                    </a:prstGeom>
                    <a:solidFill>
                      <a:srgbClr val="4373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pt-BR"/>
                    </a:p>
                  </p:txBody>
                </p:sp>
              </p:grpSp>
            </p:grpSp>
          </p:grp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12</cp:revision>
  <dcterms:modified xsi:type="dcterms:W3CDTF">2024-10-02T09:33:15Z</dcterms:modified>
  <cp:category/>
  <cp:contentStatus/>
  <cp:version/>
</cp:coreProperties>
</file>