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charts/colors1.xml" ContentType="application/vnd.ms-office.chartcolorstyle+xml"/>
  <Override PartName="/ppt/viewProps.xml" ContentType="application/vnd.openxmlformats-officedocument.presentationml.viewProps+xml"/>
  <Override PartName="/ppt/charts/style1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6858000" cy="9144000" type="screen4x3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2160"/>
        <p:guide pos="288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autoTitleDeleted val="0"/>
    <c:plotArea>
      <c:layout>
        <c:manualLayout/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pt-B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  <c:pt idx="4">
                  <c:v>Linha 5</c:v>
                </c:pt>
                <c:pt idx="5">
                  <c:v>Linha 6</c:v>
                </c:pt>
              </c:strCache>
            </c:strRef>
          </c:cat>
          <c:val>
            <c:numRef>
              <c:f>Sheet1!$B$2:$B$7</c:f>
              <c:numCache>
                <c:ptCount val="6"/>
                <c:pt idx="0" formatCode="General">
                  <c:v>46</c:v>
                </c:pt>
                <c:pt idx="1" formatCode="General">
                  <c:v>38</c:v>
                </c:pt>
                <c:pt idx="2" formatCode="General">
                  <c:v>24</c:v>
                </c:pt>
                <c:pt idx="3" formatCode="General">
                  <c:v>29</c:v>
                </c:pt>
                <c:pt idx="4" formatCode="General">
                  <c:v>11</c:v>
                </c:pt>
                <c:pt idx="5" formatCode="General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bg1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pt-B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  <c:pt idx="4">
                  <c:v>Linha 5</c:v>
                </c:pt>
                <c:pt idx="5">
                  <c:v>Linha 6</c:v>
                </c:pt>
              </c:strCache>
            </c:strRef>
          </c:cat>
          <c:val>
            <c:numRef>
              <c:f>Sheet1!$C$2:$C$7</c:f>
              <c:numCache>
                <c:ptCount val="6"/>
                <c:pt idx="0" formatCode="General">
                  <c:v>29</c:v>
                </c:pt>
                <c:pt idx="1" formatCode="General">
                  <c:v>27</c:v>
                </c:pt>
                <c:pt idx="2" formatCode="General">
                  <c:v>26</c:v>
                </c:pt>
                <c:pt idx="3" formatCode="General">
                  <c:v>17</c:v>
                </c:pt>
                <c:pt idx="4" formatCode="General">
                  <c:v>19</c:v>
                </c:pt>
                <c:pt idx="5" formatCode="General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pt-B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  <c:pt idx="4">
                  <c:v>Linha 5</c:v>
                </c:pt>
                <c:pt idx="5">
                  <c:v>Linha 6</c:v>
                </c:pt>
              </c:strCache>
            </c:strRef>
          </c:cat>
          <c:val>
            <c:numRef>
              <c:f>Sheet1!$D$2:$D$7</c:f>
              <c:numCache>
                <c:ptCount val="6"/>
                <c:pt idx="0" formatCode="General">
                  <c:v>29</c:v>
                </c:pt>
                <c:pt idx="1" formatCode="General">
                  <c:v>23</c:v>
                </c:pt>
                <c:pt idx="2" formatCode="General">
                  <c:v>32</c:v>
                </c:pt>
                <c:pt idx="3" formatCode="General">
                  <c:v>19</c:v>
                </c:pt>
                <c:pt idx="4" formatCode="General">
                  <c:v>14</c:v>
                </c:pt>
                <c:pt idx="5" formatCode="General">
                  <c:v>17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lang="pt-B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150"/>
        <c:overlap val="100"/>
        <c:axId val="405234291"/>
        <c:axId val="405234292"/>
      </c:barChart>
      <c:catAx>
        <c:axId val="4052342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lang="pt-BR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405234292"/>
        <c:crosses val="autoZero"/>
        <c:auto val="1"/>
        <c:lblAlgn val="ctr"/>
        <c:lblOffset val="100"/>
        <c:noMultiLvlLbl val="0"/>
      </c:catAx>
      <c:valAx>
        <c:axId val="405234292"/>
        <c:scaling>
          <c:orientation val="minMax"/>
        </c:scaling>
        <c:delete val="0"/>
        <c:axPos val="b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lang="pt-BR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405234291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3103821" y="2871105"/>
      <a:ext cx="3292067" cy="1927590"/>
    </a:xfrm>
    <a:prstGeom prst="rect">
      <a:avLst/>
    </a:prstGeom>
    <a:noFill/>
    <a:ln w="9525" cap="flat" cmpd="sng" algn="ctr">
      <a:noFill/>
      <a:prstDash val="solid"/>
      <a:round/>
    </a:ln>
  </c:spPr>
  <c:txPr>
    <a:bodyPr/>
    <a:p>
      <a:pPr>
        <a:defRPr lang="pt-BR"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A7D8B4-6E0E-D281-4E03-20C8CCCF051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857250" y="1496483"/>
            <a:ext cx="5143500" cy="3183466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857250" y="4802717"/>
            <a:ext cx="5143500" cy="220768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4907756" y="486833"/>
            <a:ext cx="1478756" cy="774911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71487" y="486833"/>
            <a:ext cx="4350543" cy="774911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67914" y="2279650"/>
            <a:ext cx="5915025" cy="3803649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67914" y="6119284"/>
            <a:ext cx="5915025" cy="20002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71487" y="2434166"/>
            <a:ext cx="2914650" cy="580178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3471862" y="2434166"/>
            <a:ext cx="2914650" cy="580178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72380" y="486833"/>
            <a:ext cx="5915025" cy="176741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72380" y="2241550"/>
            <a:ext cx="2901255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72380" y="3340099"/>
            <a:ext cx="2901255" cy="4912783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3471862" y="2241550"/>
            <a:ext cx="2915543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3471862" y="3340099"/>
            <a:ext cx="2915543" cy="491278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72380" y="609599"/>
            <a:ext cx="2211883" cy="21336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915543" y="1316566"/>
            <a:ext cx="3471862" cy="6498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72380" y="2743199"/>
            <a:ext cx="2211883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72380" y="609599"/>
            <a:ext cx="2211883" cy="21336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2915543" y="1316566"/>
            <a:ext cx="3471862" cy="64981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72380" y="2743199"/>
            <a:ext cx="2211883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71487" y="486833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1487" y="2434166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71487" y="8475133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271712" y="8475133"/>
            <a:ext cx="231457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843462" y="8475133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9710616" name=""/>
          <p:cNvSpPr/>
          <p:nvPr/>
        </p:nvSpPr>
        <p:spPr bwMode="auto">
          <a:xfrm flipH="0" flipV="0">
            <a:off x="394073" y="410882"/>
            <a:ext cx="6069852" cy="2073088"/>
          </a:xfrm>
          <a:prstGeom prst="roundRect">
            <a:avLst>
              <a:gd name="adj" fmla="val 12612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BR" sz="7200" b="0" spc="141">
                <a:solidFill>
                  <a:schemeClr val="accent6">
                    <a:lumMod val="50000"/>
                  </a:schemeClr>
                </a:solidFill>
                <a:latin typeface="Impact"/>
                <a:ea typeface="Impact"/>
                <a:cs typeface="Impact"/>
              </a:rPr>
              <a:t>Título</a:t>
            </a:r>
            <a:endParaRPr lang="pt-B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73377090" name=""/>
          <p:cNvSpPr/>
          <p:nvPr/>
        </p:nvSpPr>
        <p:spPr bwMode="auto">
          <a:xfrm flipH="0" flipV="0">
            <a:off x="394072" y="2803070"/>
            <a:ext cx="2328746" cy="2244127"/>
          </a:xfrm>
          <a:prstGeom prst="roundRect">
            <a:avLst>
              <a:gd name="adj" fmla="val 11612"/>
            </a:avLst>
          </a:prstGeom>
          <a:noFill/>
          <a:ln w="19049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l">
              <a:defRPr/>
            </a:pPr>
            <a:r>
              <a:rPr lang="pt-BR" sz="8000" b="0" spc="141">
                <a:solidFill>
                  <a:schemeClr val="accent6">
                    <a:lumMod val="50000"/>
                  </a:schemeClr>
                </a:solidFill>
                <a:latin typeface="Impact"/>
                <a:ea typeface="Impact"/>
                <a:cs typeface="Impact"/>
              </a:rPr>
              <a:t>XX</a:t>
            </a:r>
            <a:r>
              <a:rPr lang="pt-BR" sz="4500" b="0" spc="141">
                <a:solidFill>
                  <a:schemeClr val="accent6">
                    <a:lumMod val="50000"/>
                  </a:schemeClr>
                </a:solidFill>
                <a:latin typeface="Impact"/>
                <a:ea typeface="Impact"/>
                <a:cs typeface="Impact"/>
              </a:rPr>
              <a:t>%</a:t>
            </a:r>
            <a:endParaRPr lang="pt-BR" sz="4500">
              <a:solidFill>
                <a:schemeClr val="accent6">
                  <a:lumMod val="50000"/>
                </a:schemeClr>
              </a:solidFill>
              <a:latin typeface="Open Sans Extrabold"/>
              <a:ea typeface="Open Sans Extrabold"/>
              <a:cs typeface="Open Sans Extrabold"/>
            </a:endParaRPr>
          </a:p>
          <a:p>
            <a:pPr>
              <a:defRPr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Adicione texto aqui</a:t>
            </a:r>
            <a:endParaRPr lang="pt-BR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81501259" name=""/>
          <p:cNvGraphicFramePr>
            <a:graphicFrameLocks xmlns:a="http://schemas.openxmlformats.org/drawingml/2006/main"/>
          </p:cNvGraphicFramePr>
          <p:nvPr/>
        </p:nvGraphicFramePr>
        <p:xfrm>
          <a:off x="3103821" y="2871105"/>
          <a:ext cx="3292067" cy="192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68192543" name="Прямоугольник 1868192543"/>
          <p:cNvSpPr txBox="1"/>
          <p:nvPr/>
        </p:nvSpPr>
        <p:spPr bwMode="auto">
          <a:xfrm rot="0" flipH="0" flipV="0">
            <a:off x="367199" y="5047199"/>
            <a:ext cx="2381249" cy="32939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Lorem ipsum dolor sit amet, consectetur adipiscing elit, sed do eiusmod tempor incididunt ut labore et dolore magna aliqua. Ut enim ad </a:t>
            </a: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minim </a:t>
            </a: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veniam, quis nostrud </a:t>
            </a: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exercitation </a:t>
            </a: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ullamco laboris nisi ut aliquip ex ea commodo consequat. Duis aute irure dolor in reprehenderit in voluptate velit esse cillum dolore eu fugiat nulla pariatur. </a:t>
            </a:r>
            <a:endParaRPr lang="pt-BR" sz="1400">
              <a:solidFill>
                <a:schemeClr val="accent6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63374159" name=""/>
          <p:cNvSpPr/>
          <p:nvPr/>
        </p:nvSpPr>
        <p:spPr bwMode="auto">
          <a:xfrm flipH="0" flipV="0">
            <a:off x="2981356" y="5047199"/>
            <a:ext cx="1578428" cy="517071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BR" sz="1400" b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Palavra-chave 1</a:t>
            </a:r>
            <a:endParaRPr lang="pt-BR">
              <a:latin typeface="Open Sans"/>
              <a:cs typeface="Open Sans"/>
            </a:endParaRPr>
          </a:p>
        </p:txBody>
      </p:sp>
      <p:sp>
        <p:nvSpPr>
          <p:cNvPr id="1503688582" name=""/>
          <p:cNvSpPr/>
          <p:nvPr/>
        </p:nvSpPr>
        <p:spPr bwMode="auto">
          <a:xfrm flipH="0" flipV="0">
            <a:off x="4885498" y="5047199"/>
            <a:ext cx="1578427" cy="51707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Palavra-chave 2</a:t>
            </a:r>
            <a:endParaRPr lang="pt-BR">
              <a:latin typeface="Open Sans"/>
              <a:cs typeface="Open Sans"/>
            </a:endParaRPr>
          </a:p>
        </p:txBody>
      </p:sp>
      <p:sp>
        <p:nvSpPr>
          <p:cNvPr id="662875947" name=""/>
          <p:cNvSpPr/>
          <p:nvPr/>
        </p:nvSpPr>
        <p:spPr bwMode="auto">
          <a:xfrm flipH="0" flipV="0">
            <a:off x="2981356" y="5972835"/>
            <a:ext cx="1578427" cy="51707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Palavra-chave 3</a:t>
            </a:r>
            <a:endParaRPr lang="pt-BR" sz="14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17871162" name=""/>
          <p:cNvSpPr/>
          <p:nvPr/>
        </p:nvSpPr>
        <p:spPr bwMode="auto">
          <a:xfrm flipH="0" flipV="0">
            <a:off x="4885498" y="5972835"/>
            <a:ext cx="1578427" cy="51707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Palavra-chave 4</a:t>
            </a:r>
            <a:endParaRPr lang="pt-BR">
              <a:latin typeface="Open Sans"/>
              <a:cs typeface="Open Sans"/>
            </a:endParaRPr>
          </a:p>
        </p:txBody>
      </p:sp>
      <p:sp>
        <p:nvSpPr>
          <p:cNvPr id="1704178695" name=""/>
          <p:cNvSpPr/>
          <p:nvPr/>
        </p:nvSpPr>
        <p:spPr bwMode="auto">
          <a:xfrm flipH="0" flipV="0">
            <a:off x="2981356" y="6898471"/>
            <a:ext cx="1578427" cy="51707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Palavra-chave 5</a:t>
            </a:r>
            <a:endParaRPr lang="pt-BR">
              <a:latin typeface="Open Sans"/>
              <a:cs typeface="Open Sans"/>
            </a:endParaRPr>
          </a:p>
        </p:txBody>
      </p:sp>
      <p:sp>
        <p:nvSpPr>
          <p:cNvPr id="1757592067" name=""/>
          <p:cNvSpPr/>
          <p:nvPr/>
        </p:nvSpPr>
        <p:spPr bwMode="auto">
          <a:xfrm flipH="0" flipV="0">
            <a:off x="4885498" y="6898471"/>
            <a:ext cx="1578427" cy="51707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Palavra-chave 6</a:t>
            </a:r>
            <a:endParaRPr lang="pt-BR">
              <a:latin typeface="Open Sans"/>
              <a:cs typeface="Open Sans"/>
            </a:endParaRPr>
          </a:p>
        </p:txBody>
      </p:sp>
      <p:sp>
        <p:nvSpPr>
          <p:cNvPr id="289852991" name=""/>
          <p:cNvSpPr/>
          <p:nvPr/>
        </p:nvSpPr>
        <p:spPr bwMode="auto">
          <a:xfrm flipH="0" flipV="0">
            <a:off x="2981356" y="7824107"/>
            <a:ext cx="1578427" cy="51707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Palavra-chave 7</a:t>
            </a:r>
            <a:endParaRPr lang="pt-BR">
              <a:latin typeface="Open Sans"/>
              <a:cs typeface="Open Sans"/>
            </a:endParaRPr>
          </a:p>
        </p:txBody>
      </p:sp>
      <p:sp>
        <p:nvSpPr>
          <p:cNvPr id="231802787" name=""/>
          <p:cNvSpPr/>
          <p:nvPr/>
        </p:nvSpPr>
        <p:spPr bwMode="auto">
          <a:xfrm flipH="0" flipV="0">
            <a:off x="4885498" y="7824107"/>
            <a:ext cx="1578427" cy="51707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Palavra-chave 8</a:t>
            </a:r>
            <a:endParaRPr lang="pt-BR"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created xsi:type="dcterms:W3CDTF">2012-12-03T06:56:55Z</dcterms:created>
  <dcterms:modified xsi:type="dcterms:W3CDTF">2024-09-24T13:39:11Z</dcterms:modified>
  <cp:category/>
  <cp:contentStatus/>
  <cp:version/>
</cp:coreProperties>
</file>