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1" y="450165"/>
            <a:ext cx="6398818" cy="1408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pt-BR" sz="4800" b="0" i="0" u="none" strike="noStrike" cap="none" spc="113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Sumário Executivo</a:t>
            </a:r>
            <a:r>
              <a:rPr lang="pt-BR" sz="4800" b="0" i="0" u="none" strike="noStrike" cap="none" spc="113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 Modelo</a:t>
            </a:r>
            <a:endParaRPr lang="pt-BR" sz="480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417599" y="2077962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Breve texto de descrição aqui</a:t>
            </a:r>
            <a:endParaRPr lang="pt-BR" sz="160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6782807" y="588209"/>
            <a:ext cx="4887237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113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Fatos</a:t>
            </a:r>
            <a:endParaRPr lang="pt-BR"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6782807" y="1292783"/>
            <a:ext cx="131011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1233</a:t>
            </a:r>
            <a:endParaRPr lang="pt-BR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6782807" y="2618552"/>
            <a:ext cx="131119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1433</a:t>
            </a:r>
            <a:endParaRPr lang="pt-BR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6782807" y="1805824"/>
            <a:ext cx="2511450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Pequena descrição</a:t>
            </a:r>
            <a:endParaRPr lang="pt-BR" sz="1400" b="0" i="0" u="none" strike="noStrike" cap="none" spc="0">
              <a:solidFill>
                <a:schemeClr val="tx1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texto aqui</a:t>
            </a:r>
            <a:endParaRPr lang="pt-BR" sz="1400" i="0">
              <a:latin typeface="Segoe UI"/>
              <a:cs typeface="Segoe UI"/>
            </a:endParaRPr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6782807" y="3131595"/>
            <a:ext cx="2511619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Pequena descrição</a:t>
            </a:r>
            <a:endParaRPr lang="pt-BR" sz="1400" b="0" i="0" u="none" strike="noStrike" cap="none" spc="0">
              <a:solidFill>
                <a:schemeClr val="tx1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texto aqui</a:t>
            </a:r>
            <a:endParaRPr lang="pt-BR" sz="1400" i="0">
              <a:latin typeface="Segoe UI"/>
              <a:cs typeface="Segoe UI"/>
            </a:endParaRPr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9143902" y="1292783"/>
            <a:ext cx="1313350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3452</a:t>
            </a:r>
            <a:endParaRPr lang="pt-BR"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9143902" y="2618552"/>
            <a:ext cx="1312989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30</a:t>
            </a:r>
            <a:r>
              <a:rPr lang="pt-BR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</a:t>
            </a:r>
            <a:endParaRPr lang="pt-BR"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9143902" y="1805824"/>
            <a:ext cx="2511810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Pequena descrição</a:t>
            </a:r>
            <a:endParaRPr lang="pt-BR" sz="1400" b="0" i="0" u="none" strike="noStrike" cap="none" spc="0">
              <a:solidFill>
                <a:schemeClr val="tx1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texto aqui</a:t>
            </a:r>
            <a:endParaRPr lang="pt-BR" sz="1400" i="0">
              <a:latin typeface="Segoe UI"/>
              <a:cs typeface="Segoe UI"/>
            </a:endParaRPr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9143902" y="3131595"/>
            <a:ext cx="2511978" cy="54427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Pequena descrição</a:t>
            </a:r>
            <a:endParaRPr lang="pt-BR" sz="1400" b="0" i="0" u="none" strike="noStrike" cap="none" spc="0">
              <a:solidFill>
                <a:schemeClr val="tx1"/>
              </a:solidFill>
              <a:latin typeface="Segoe UI"/>
              <a:cs typeface="Segoe UI"/>
            </a:endParaRPr>
          </a:p>
          <a:p>
            <a:pPr>
              <a:defRPr/>
            </a:pPr>
            <a:r>
              <a:rPr lang="pt-BR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texto aqui</a:t>
            </a:r>
            <a:endParaRPr lang="pt-BR" sz="1400" i="0">
              <a:latin typeface="Segoe UI"/>
              <a:cs typeface="Segoe UI"/>
            </a:endParaRPr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418451" y="3957022"/>
            <a:ext cx="490343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pt-BR" sz="3600" b="0" i="0" u="none" strike="noStrike" cap="none" spc="112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Marcos </a:t>
            </a:r>
            <a:r>
              <a:rPr lang="pt-BR" sz="36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Importantes</a:t>
            </a:r>
            <a:endParaRPr lang="pt-BR"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1" y="5834522"/>
            <a:ext cx="2520810" cy="635583"/>
            <a:chOff x="0" y="0"/>
            <a:chExt cx="2520810" cy="635583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68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5"/>
              <a:ext cx="25208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20" y="4803687"/>
            <a:ext cx="2521170" cy="635583"/>
            <a:chOff x="0" y="0"/>
            <a:chExt cx="2521170" cy="635583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5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6" y="5834522"/>
            <a:ext cx="2521170" cy="635583"/>
            <a:chOff x="0" y="0"/>
            <a:chExt cx="2521170" cy="635583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5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2" y="5834522"/>
            <a:ext cx="2521530" cy="635583"/>
            <a:chOff x="0" y="0"/>
            <a:chExt cx="2521530" cy="635583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5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7" y="5834522"/>
            <a:ext cx="2521890" cy="635583"/>
            <a:chOff x="0" y="0"/>
            <a:chExt cx="2521890" cy="635583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179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5"/>
              <a:ext cx="25218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9779493" y="5834522"/>
            <a:ext cx="2522250" cy="635583"/>
            <a:chOff x="0" y="0"/>
            <a:chExt cx="2522250" cy="635583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0" y="0"/>
              <a:ext cx="25182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15275"/>
              <a:ext cx="25222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599" y="4803687"/>
            <a:ext cx="2521530" cy="635583"/>
            <a:chOff x="0" y="0"/>
            <a:chExt cx="2521530" cy="635583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5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8" y="4803687"/>
            <a:ext cx="2521890" cy="635583"/>
            <a:chOff x="0" y="0"/>
            <a:chExt cx="2521890" cy="635583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179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5"/>
              <a:ext cx="25218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7" y="4803687"/>
            <a:ext cx="2522250" cy="635583"/>
            <a:chOff x="0" y="0"/>
            <a:chExt cx="2522250" cy="635583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182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5"/>
              <a:ext cx="25222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10580697" y="4803687"/>
            <a:ext cx="2522610" cy="635583"/>
            <a:chOff x="0" y="0"/>
            <a:chExt cx="2522610" cy="635583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186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Mês 20XX</a:t>
              </a:r>
              <a:endParaRPr lang="pt-BR"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0" y="315275"/>
              <a:ext cx="25226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lang="pt-BR" sz="1400" i="1">
                  <a:latin typeface="Segoe UI"/>
                  <a:ea typeface="Segoe UI"/>
                  <a:cs typeface="Segoe UI"/>
                </a:rPr>
                <a:t>Adicione texto aqui</a:t>
              </a:r>
              <a:endParaRPr lang="pt-BR" sz="1400" i="1">
                <a:latin typeface="Segoe UI"/>
                <a:cs typeface="Segoe UI"/>
              </a:endParaRPr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2024-09-24T13:39:34Z</dcterms:modified>
  <cp:category/>
  <cp:contentStatus/>
  <cp:version/>
</cp:coreProperties>
</file>