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8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1562245" name=""/>
          <p:cNvSpPr/>
          <p:nvPr/>
        </p:nvSpPr>
        <p:spPr bwMode="auto">
          <a:xfrm flipH="0" flipV="0">
            <a:off x="20999" y="6210299"/>
            <a:ext cx="12153899" cy="62865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36942760" name=""/>
          <p:cNvGrpSpPr/>
          <p:nvPr/>
        </p:nvGrpSpPr>
        <p:grpSpPr bwMode="auto">
          <a:xfrm>
            <a:off x="8807028" y="342333"/>
            <a:ext cx="3365918" cy="884279"/>
            <a:chOff x="0" y="0"/>
            <a:chExt cx="3365918" cy="884279"/>
          </a:xfrm>
        </p:grpSpPr>
        <p:sp>
          <p:nvSpPr>
            <p:cNvPr id="1054590031" name=""/>
            <p:cNvSpPr/>
            <p:nvPr/>
          </p:nvSpPr>
          <p:spPr bwMode="auto">
            <a:xfrm flipH="0" flipV="0">
              <a:off x="2949875" y="90446"/>
              <a:ext cx="416042" cy="70338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2436966" name=""/>
            <p:cNvSpPr txBox="1"/>
            <p:nvPr/>
          </p:nvSpPr>
          <p:spPr bwMode="auto">
            <a:xfrm rot="0" flipH="0" flipV="0">
              <a:off x="0" y="0"/>
              <a:ext cx="2801973" cy="88427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26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ДЕРЕВО</a:t>
              </a:r>
              <a:br>
                <a:rPr lang="en-US" sz="26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</a:br>
              <a:r>
                <a:rPr lang="en-US" sz="26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ИНФОГРАФИКИ</a:t>
              </a:r>
              <a:endParaRPr sz="2600" b="1">
                <a:solidFill>
                  <a:schemeClr val="tx2">
                    <a:lumMod val="50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65878769" name=""/>
            <p:cNvSpPr/>
            <p:nvPr/>
          </p:nvSpPr>
          <p:spPr bwMode="auto">
            <a:xfrm flipH="0" flipV="0">
              <a:off x="2913240" y="90446"/>
              <a:ext cx="73269" cy="70338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23452078" name=""/>
          <p:cNvSpPr/>
          <p:nvPr/>
        </p:nvSpPr>
        <p:spPr bwMode="auto">
          <a:xfrm rot="0" flipH="0" flipV="0">
            <a:off x="7120988" y="1820684"/>
            <a:ext cx="2885108" cy="144945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258230" name=""/>
          <p:cNvSpPr/>
          <p:nvPr/>
        </p:nvSpPr>
        <p:spPr bwMode="auto">
          <a:xfrm rot="0" flipH="0" flipV="0">
            <a:off x="7120988" y="4228162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/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05531" name=""/>
          <p:cNvSpPr/>
          <p:nvPr/>
        </p:nvSpPr>
        <p:spPr bwMode="auto">
          <a:xfrm rot="0" flipH="1" flipV="0">
            <a:off x="6095999" y="3270141"/>
            <a:ext cx="2049978" cy="2223051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473468" name=""/>
          <p:cNvSpPr/>
          <p:nvPr/>
        </p:nvSpPr>
        <p:spPr bwMode="auto">
          <a:xfrm rot="0" flipH="1" flipV="0">
            <a:off x="2185902" y="930698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678675" name=""/>
          <p:cNvSpPr/>
          <p:nvPr/>
        </p:nvSpPr>
        <p:spPr bwMode="auto">
          <a:xfrm rot="0" flipH="1" flipV="0">
            <a:off x="2185902" y="3338176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5646817" name=""/>
          <p:cNvSpPr/>
          <p:nvPr/>
        </p:nvSpPr>
        <p:spPr bwMode="auto">
          <a:xfrm rot="0" flipH="1" flipV="0">
            <a:off x="6095999" y="5677618"/>
            <a:ext cx="2049977" cy="2223050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64213036" name=""/>
          <p:cNvSpPr/>
          <p:nvPr/>
        </p:nvSpPr>
        <p:spPr bwMode="auto">
          <a:xfrm rot="0" flipH="0" flipV="0">
            <a:off x="4046021" y="2380154"/>
            <a:ext cx="2049977" cy="2223050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229554" name=""/>
          <p:cNvSpPr/>
          <p:nvPr/>
        </p:nvSpPr>
        <p:spPr bwMode="auto">
          <a:xfrm rot="0" flipH="0" flipV="0">
            <a:off x="4046021" y="4787632"/>
            <a:ext cx="2049976" cy="2223049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cxnSp>
        <p:nvCxnSpPr>
          <p:cNvPr id="0" name=""/>
          <p:cNvCxnSpPr>
            <a:cxnSpLocks/>
          </p:cNvCxnSpPr>
          <p:nvPr/>
        </p:nvCxnSpPr>
        <p:spPr bwMode="auto">
          <a:xfrm rot="0" flipH="1" flipV="0">
            <a:off x="6095998" y="3491679"/>
            <a:ext cx="0" cy="3347082"/>
          </a:xfrm>
          <a:prstGeom prst="line">
            <a:avLst/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771876" name=""/>
          <p:cNvSpPr/>
          <p:nvPr/>
        </p:nvSpPr>
        <p:spPr bwMode="auto">
          <a:xfrm rot="0" flipH="0" flipV="0">
            <a:off x="5361915" y="2275412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460787" name=""/>
          <p:cNvSpPr/>
          <p:nvPr/>
        </p:nvSpPr>
        <p:spPr bwMode="auto">
          <a:xfrm rot="0" flipH="0" flipV="0">
            <a:off x="6318648" y="3095508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4229025" name=""/>
          <p:cNvSpPr/>
          <p:nvPr/>
        </p:nvSpPr>
        <p:spPr bwMode="auto">
          <a:xfrm rot="0" flipH="0" flipV="0">
            <a:off x="6318648" y="5523324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069726" name=""/>
          <p:cNvSpPr/>
          <p:nvPr/>
        </p:nvSpPr>
        <p:spPr bwMode="auto">
          <a:xfrm rot="0" flipH="0" flipV="0">
            <a:off x="5361915" y="4682890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510404" name=""/>
          <p:cNvSpPr txBox="1"/>
          <p:nvPr/>
        </p:nvSpPr>
        <p:spPr bwMode="auto">
          <a:xfrm rot="0" flipH="0" flipV="0">
            <a:off x="5421426" y="2301392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D</a:t>
            </a:r>
            <a:endParaRPr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216080799" name=""/>
          <p:cNvSpPr txBox="1"/>
          <p:nvPr/>
        </p:nvSpPr>
        <p:spPr bwMode="auto">
          <a:xfrm rot="0" flipH="0" flipV="0">
            <a:off x="6377799" y="3121488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C</a:t>
            </a:r>
            <a:endParaRPr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259965385" name=""/>
          <p:cNvSpPr txBox="1"/>
          <p:nvPr/>
        </p:nvSpPr>
        <p:spPr bwMode="auto">
          <a:xfrm rot="0" flipH="0" flipV="0">
            <a:off x="5421066" y="4708870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B</a:t>
            </a:r>
            <a:endParaRPr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125160152" name=""/>
          <p:cNvSpPr txBox="1"/>
          <p:nvPr/>
        </p:nvSpPr>
        <p:spPr bwMode="auto">
          <a:xfrm rot="0" flipH="0" flipV="0">
            <a:off x="6377799" y="5549304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</a:t>
            </a:r>
            <a:endParaRPr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818765917" name=""/>
          <p:cNvSpPr txBox="1"/>
          <p:nvPr/>
        </p:nvSpPr>
        <p:spPr bwMode="auto">
          <a:xfrm rot="0" flipH="0" flipV="0">
            <a:off x="459147" y="930696"/>
            <a:ext cx="1608536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ru-RU" sz="11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Чтобы заменить этот текст своим, просто кликните по нему и начните печатать</a:t>
            </a:r>
            <a:r>
              <a:rPr lang="ru-RU" sz="11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.</a:t>
            </a:r>
            <a:endParaRPr lang="ru-RU" sz="12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941778282" name=""/>
          <p:cNvSpPr txBox="1"/>
          <p:nvPr/>
        </p:nvSpPr>
        <p:spPr bwMode="auto">
          <a:xfrm rot="0" flipH="0" flipV="0">
            <a:off x="459147" y="3338174"/>
            <a:ext cx="1608895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ru-RU" sz="11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Чтобы заменить этот текст своим, просто кликните по нему и начните печатать</a:t>
            </a:r>
            <a:r>
              <a:rPr lang="ru-RU" sz="11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.</a:t>
            </a:r>
            <a:endParaRPr lang="ru-RU" sz="12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73635119" name=""/>
          <p:cNvSpPr txBox="1"/>
          <p:nvPr/>
        </p:nvSpPr>
        <p:spPr bwMode="auto">
          <a:xfrm rot="0" flipH="0" flipV="0">
            <a:off x="10119631" y="1820682"/>
            <a:ext cx="1620775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11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Чтобы заменить этот текст своим, просто кликните по нему и начните печатать</a:t>
            </a:r>
            <a:r>
              <a:rPr lang="ru-RU" sz="11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.</a:t>
            </a:r>
            <a:endParaRPr lang="ru-RU" sz="12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92510170" name=""/>
          <p:cNvSpPr txBox="1"/>
          <p:nvPr/>
        </p:nvSpPr>
        <p:spPr bwMode="auto">
          <a:xfrm rot="0" flipH="0" flipV="0">
            <a:off x="10119631" y="4228160"/>
            <a:ext cx="1609615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11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Чтобы заменить этот текст своим, просто кликните по нему и начните печатать</a:t>
            </a:r>
            <a:r>
              <a:rPr lang="ru-RU" sz="11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.</a:t>
            </a:r>
            <a:endParaRPr lang="ru-RU" sz="12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813141782" name=""/>
          <p:cNvGrpSpPr/>
          <p:nvPr/>
        </p:nvGrpSpPr>
        <p:grpSpPr bwMode="auto">
          <a:xfrm rot="0" flipH="0" flipV="0">
            <a:off x="2399289" y="1211739"/>
            <a:ext cx="2460848" cy="918936"/>
            <a:chOff x="0" y="0"/>
            <a:chExt cx="2460848" cy="918936"/>
          </a:xfrm>
        </p:grpSpPr>
        <p:sp>
          <p:nvSpPr>
            <p:cNvPr id="778309801" name=""/>
            <p:cNvSpPr txBox="1"/>
            <p:nvPr/>
          </p:nvSpPr>
          <p:spPr bwMode="auto">
            <a:xfrm rot="0" flipH="0" flipV="0">
              <a:off x="0" y="0"/>
              <a:ext cx="2460848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ru-RU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ТЕКСТ</a:t>
              </a:r>
              <a:endParaRPr lang="ru-RU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98208427" name=""/>
            <p:cNvSpPr txBox="1"/>
            <p:nvPr/>
          </p:nvSpPr>
          <p:spPr bwMode="auto">
            <a:xfrm rot="0" flipH="0" flipV="0">
              <a:off x="158" y="324216"/>
              <a:ext cx="2458261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ru-RU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Чтобы заменить этот текст своим, просто кликните по нему и начните печатать</a:t>
              </a:r>
              <a:r>
                <a:rPr lang="ru-RU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.</a:t>
              </a:r>
              <a:endParaRPr lang="ru-RU"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54454588" name=""/>
          <p:cNvGrpSpPr/>
          <p:nvPr/>
        </p:nvGrpSpPr>
        <p:grpSpPr bwMode="auto">
          <a:xfrm rot="0" flipH="0" flipV="0">
            <a:off x="7334195" y="2101726"/>
            <a:ext cx="2460127" cy="918936"/>
            <a:chOff x="0" y="0"/>
            <a:chExt cx="2460127" cy="918936"/>
          </a:xfrm>
        </p:grpSpPr>
        <p:sp>
          <p:nvSpPr>
            <p:cNvPr id="1244189220" name=""/>
            <p:cNvSpPr txBox="1"/>
            <p:nvPr/>
          </p:nvSpPr>
          <p:spPr bwMode="auto">
            <a:xfrm rot="0" flipH="0" flipV="0">
              <a:off x="0" y="0"/>
              <a:ext cx="2460127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ru-RU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ТЕКСТ</a:t>
              </a:r>
              <a:endParaRPr lang="ru-RU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585010235" name=""/>
            <p:cNvSpPr txBox="1"/>
            <p:nvPr/>
          </p:nvSpPr>
          <p:spPr bwMode="auto">
            <a:xfrm rot="0" flipH="0" flipV="0">
              <a:off x="157" y="324216"/>
              <a:ext cx="2458620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ru-RU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Чтобы заменить этот текст своим, просто кликните по нему и начните печатать</a:t>
              </a:r>
              <a:r>
                <a:rPr lang="ru-RU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.</a:t>
              </a:r>
              <a:endParaRPr lang="ru-RU"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5765632" name=""/>
          <p:cNvGrpSpPr/>
          <p:nvPr/>
        </p:nvGrpSpPr>
        <p:grpSpPr bwMode="auto">
          <a:xfrm rot="0" flipH="0" flipV="0">
            <a:off x="7334015" y="4509204"/>
            <a:ext cx="2460487" cy="918936"/>
            <a:chOff x="0" y="0"/>
            <a:chExt cx="2460487" cy="918936"/>
          </a:xfrm>
        </p:grpSpPr>
        <p:sp>
          <p:nvSpPr>
            <p:cNvPr id="1177819963" name=""/>
            <p:cNvSpPr txBox="1"/>
            <p:nvPr/>
          </p:nvSpPr>
          <p:spPr bwMode="auto">
            <a:xfrm rot="0" flipH="0" flipV="0">
              <a:off x="0" y="0"/>
              <a:ext cx="2460487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ru-RU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ТЕКСТ</a:t>
              </a:r>
              <a:endParaRPr lang="ru-RU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59773999" name=""/>
            <p:cNvSpPr txBox="1"/>
            <p:nvPr/>
          </p:nvSpPr>
          <p:spPr bwMode="auto">
            <a:xfrm rot="0" flipH="0" flipV="0">
              <a:off x="157" y="324216"/>
              <a:ext cx="2458980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ru-RU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Чтобы заменить этот текст своим, просто кликните по нему и начните печатать</a:t>
              </a:r>
              <a:r>
                <a:rPr lang="ru-RU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.</a:t>
              </a:r>
              <a:endParaRPr lang="ru-RU"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39772812" name=""/>
          <p:cNvGrpSpPr/>
          <p:nvPr/>
        </p:nvGrpSpPr>
        <p:grpSpPr bwMode="auto">
          <a:xfrm rot="0" flipH="0" flipV="0">
            <a:off x="2398749" y="3619218"/>
            <a:ext cx="2460847" cy="918936"/>
            <a:chOff x="0" y="0"/>
            <a:chExt cx="2460847" cy="918936"/>
          </a:xfrm>
        </p:grpSpPr>
        <p:sp>
          <p:nvSpPr>
            <p:cNvPr id="1622788361" name=""/>
            <p:cNvSpPr txBox="1"/>
            <p:nvPr/>
          </p:nvSpPr>
          <p:spPr bwMode="auto">
            <a:xfrm rot="0" flipH="0" flipV="0">
              <a:off x="0" y="0"/>
              <a:ext cx="2460847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ru-RU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ТЕКСТ</a:t>
              </a:r>
              <a:endParaRPr lang="ru-RU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109481871" name=""/>
            <p:cNvSpPr txBox="1"/>
            <p:nvPr/>
          </p:nvSpPr>
          <p:spPr bwMode="auto">
            <a:xfrm rot="0" flipH="0" flipV="0">
              <a:off x="157" y="324216"/>
              <a:ext cx="2459340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ru-RU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Чтобы заменить этот текст своим, просто кликните по нему и начните печатать</a:t>
              </a:r>
              <a:r>
                <a:rPr lang="ru-RU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.</a:t>
              </a:r>
              <a:endParaRPr lang="ru-RU"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8</cp:revision>
  <dcterms:modified xsi:type="dcterms:W3CDTF">2024-09-30T08:13:32Z</dcterms:modified>
  <cp:category/>
  <cp:contentStatus/>
  <cp:version/>
</cp:coreProperties>
</file>