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5455" y="200691"/>
            <a:ext cx="747119" cy="12239636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ОРГАНИЗАЦИОННАЯ </a:t>
            </a:r>
            <a:r>
              <a:rPr lang="ru-RU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СТРУКТУРА</a:t>
            </a:r>
            <a:endParaRPr lang="ru-RU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Элементы </a:t>
            </a:r>
            <a:r>
              <a:rPr lang="ru-RU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инфографики</a:t>
            </a:r>
            <a:endParaRPr lang="ru-RU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392230" y="378522"/>
            <a:ext cx="3476583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НАЗВАНИЕ КОМПАНИИ</a:t>
            </a:r>
            <a:endParaRPr lang="ru-RU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Слоган компании</a:t>
            </a:r>
            <a:endParaRPr lang="ru-RU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06340508" name=""/>
          <p:cNvGrpSpPr/>
          <p:nvPr/>
        </p:nvGrpSpPr>
        <p:grpSpPr bwMode="auto">
          <a:xfrm>
            <a:off x="229945" y="513313"/>
            <a:ext cx="11736317" cy="4846988"/>
            <a:chOff x="0" y="0"/>
            <a:chExt cx="11736317" cy="4846988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69" y="0"/>
              <a:ext cx="2522376" cy="1042911"/>
              <a:chOff x="0" y="0"/>
              <a:chExt cx="2522376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6" cy="1042911"/>
                <a:chOff x="0" y="0"/>
                <a:chExt cx="2522376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1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593744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117772579" name=""/>
                <p:cNvSpPr/>
                <p:nvPr/>
              </p:nvSpPr>
              <p:spPr bwMode="auto">
                <a:xfrm rot="16199895" flipH="0" flipV="0">
                  <a:off x="173108" y="170555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7" y="2724840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2"/>
                <a:ext cx="136572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4" y="238998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5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85067400" name=""/>
                <p:cNvSpPr/>
                <p:nvPr/>
              </p:nvSpPr>
              <p:spPr bwMode="auto">
                <a:xfrm rot="16199895" flipH="0" flipV="0">
                  <a:off x="149258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0" y="2724840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2"/>
                <a:ext cx="1366079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4" y="238998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5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20145764" name=""/>
                <p:cNvSpPr/>
                <p:nvPr/>
              </p:nvSpPr>
              <p:spPr bwMode="auto">
                <a:xfrm rot="16199895" flipH="0" flipV="0">
                  <a:off x="149258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69"/>
              <a:ext cx="5130102" cy="899230"/>
              <a:chOff x="0" y="0"/>
              <a:chExt cx="5130102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2"/>
                  <a:ext cx="1366438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4" y="238998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5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5" flipH="0" flipV="0">
                    <a:off x="149258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marL="0" marR="0" indent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cs typeface="DejaVu Serif"/>
                    </a:endParaRPr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2"/>
                  <a:ext cx="1366798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4" y="238998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5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5" flipH="0" flipV="0">
                    <a:off x="149258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 marL="0" marR="0" indent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cs typeface="DejaVu Serif"/>
                    </a:endParaRPr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7" y="4061418"/>
              <a:ext cx="2903625" cy="785569"/>
              <a:chOff x="0" y="0"/>
              <a:chExt cx="2903625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72909" cy="785569"/>
                <a:chOff x="0" y="0"/>
                <a:chExt cx="1472909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4" y="166293"/>
                  <a:ext cx="77672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29" y="93204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466577" cy="785569"/>
                <a:chOff x="0" y="0"/>
                <a:chExt cx="1466577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3"/>
                  <a:ext cx="770391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2" y="4061418"/>
              <a:ext cx="2874084" cy="785569"/>
              <a:chOff x="0" y="0"/>
              <a:chExt cx="2874084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9203" cy="785569"/>
                <a:chOff x="0" y="0"/>
                <a:chExt cx="1439203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3"/>
                  <a:ext cx="743017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7" y="0"/>
                <a:ext cx="1437036" cy="785569"/>
                <a:chOff x="0" y="0"/>
                <a:chExt cx="1437036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74085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7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89" y="65532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5" flipH="0" flipV="0">
                        <a:off x="130392" y="128468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7"/>
              <a:ext cx="2903014" cy="785570"/>
              <a:chOff x="0" y="0"/>
              <a:chExt cx="2903014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72729" cy="785570"/>
                <a:chOff x="0" y="0"/>
                <a:chExt cx="1472729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4" y="166293"/>
                  <a:ext cx="77654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29" y="93205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7" y="0"/>
                <a:ext cx="1465966" cy="785570"/>
                <a:chOff x="0" y="0"/>
                <a:chExt cx="1465966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3"/>
                  <a:ext cx="76978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29" y="93204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1" y="4061417"/>
              <a:ext cx="2913135" cy="785570"/>
              <a:chOff x="0" y="0"/>
              <a:chExt cx="2913135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9203" cy="785570"/>
                <a:chOff x="0" y="0"/>
                <a:chExt cx="1439203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4" y="166293"/>
                  <a:ext cx="74301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29" y="93204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8" y="0"/>
                <a:ext cx="1476087" cy="785570"/>
                <a:chOff x="0" y="0"/>
                <a:chExt cx="1476087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4" y="166293"/>
                  <a:ext cx="77990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28" y="93204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 marL="0" marR="0" indent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ru-RU" sz="1000" b="0" i="0" u="none" strike="noStrike" cap="none" spc="0">
                          <a:solidFill>
                            <a:schemeClr val="tx1"/>
                          </a:solidFill>
                          <a:latin typeface="DejaVu Serif"/>
                          <a:cs typeface="DejaVu Serif"/>
                        </a:endParaRPr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0" y="1363646"/>
              <a:ext cx="2522372" cy="1042911"/>
              <a:chOff x="0" y="0"/>
              <a:chExt cx="2522372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2" cy="1042911"/>
                <a:chOff x="0" y="0"/>
                <a:chExt cx="2522372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19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7" y="220770"/>
                <a:ext cx="158300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5" y="277186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1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364351941" name=""/>
                <p:cNvSpPr/>
                <p:nvPr/>
              </p:nvSpPr>
              <p:spPr bwMode="auto">
                <a:xfrm rot="16199895" flipH="0" flipV="0">
                  <a:off x="173108" y="170555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2" cy="1042911"/>
              <a:chOff x="0" y="0"/>
              <a:chExt cx="2522372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2" cy="1042911"/>
                <a:chOff x="0" y="0"/>
                <a:chExt cx="2522372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19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83419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5" y="277186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1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120133378" name=""/>
                <p:cNvSpPr/>
                <p:nvPr/>
              </p:nvSpPr>
              <p:spPr bwMode="auto">
                <a:xfrm rot="16199895" flipH="0" flipV="0">
                  <a:off x="173108" y="170555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1" y="1022589"/>
              <a:ext cx="6464528" cy="392906"/>
              <a:chOff x="0" y="0"/>
              <a:chExt cx="6464528" cy="39290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19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7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3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5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1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4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9057" y="200691"/>
            <a:ext cx="747119" cy="1224683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ОРГАНИЗАЦИОННАЯ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СТРУКТУРА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Элементы инфографики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369551" y="378522"/>
            <a:ext cx="3500700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НАЗВАНИЕ КОМПАНИИ</a:t>
            </a:r>
            <a:endParaRPr lang="ru-RU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Слоган компании</a:t>
            </a:r>
            <a:endParaRPr lang="ru-RU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68545456" name=""/>
          <p:cNvGrpSpPr/>
          <p:nvPr/>
        </p:nvGrpSpPr>
        <p:grpSpPr bwMode="auto">
          <a:xfrm>
            <a:off x="229946" y="513313"/>
            <a:ext cx="11734616" cy="4846989"/>
            <a:chOff x="0" y="0"/>
            <a:chExt cx="11734616" cy="4846989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0" y="0"/>
              <a:ext cx="2522376" cy="1042911"/>
              <a:chOff x="0" y="0"/>
              <a:chExt cx="2522376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6" cy="1042911"/>
                <a:chOff x="0" y="0"/>
                <a:chExt cx="2522376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2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582945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3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923572942" name=""/>
                <p:cNvSpPr/>
                <p:nvPr/>
              </p:nvSpPr>
              <p:spPr bwMode="auto">
                <a:xfrm rot="16199895" flipH="0" flipV="0">
                  <a:off x="173109" y="170556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8" y="2724841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3"/>
                <a:ext cx="13653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</a:t>
                </a: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</a:t>
                </a: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263495470" name=""/>
                <p:cNvSpPr/>
                <p:nvPr/>
              </p:nvSpPr>
              <p:spPr bwMode="auto">
                <a:xfrm rot="16199895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1" y="2724841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3"/>
                <a:ext cx="136572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</a:t>
                </a: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</a:t>
                </a: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2101296761" name=""/>
                <p:cNvSpPr/>
                <p:nvPr/>
              </p:nvSpPr>
              <p:spPr bwMode="auto">
                <a:xfrm rot="16199895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1"/>
              <a:ext cx="5130103" cy="899230"/>
              <a:chOff x="0" y="0"/>
              <a:chExt cx="5130103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3"/>
                  <a:ext cx="136571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5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1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3"/>
                  <a:ext cx="136607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Имя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5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8" y="4061419"/>
              <a:ext cx="2872067" cy="785569"/>
              <a:chOff x="0" y="0"/>
              <a:chExt cx="2872067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4708" cy="785569"/>
                <a:chOff x="0" y="0"/>
                <a:chExt cx="143470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3"/>
                  <a:ext cx="73852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435019" cy="785569"/>
                <a:chOff x="0" y="0"/>
                <a:chExt cx="1435019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73883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3" y="4061419"/>
              <a:ext cx="2872382" cy="785569"/>
              <a:chOff x="0" y="0"/>
              <a:chExt cx="2872382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5019" cy="785569"/>
                <a:chOff x="0" y="0"/>
                <a:chExt cx="1435019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3"/>
                  <a:ext cx="73883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700"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8" y="0"/>
                <a:ext cx="1435334" cy="785569"/>
                <a:chOff x="0" y="0"/>
                <a:chExt cx="1435334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73914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79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5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8"/>
              <a:ext cx="2872429" cy="785570"/>
              <a:chOff x="0" y="0"/>
              <a:chExt cx="2872429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5428" cy="785570"/>
                <a:chOff x="0" y="0"/>
                <a:chExt cx="143542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3"/>
                  <a:ext cx="73924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5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8" y="0"/>
                <a:ext cx="1435380" cy="785570"/>
                <a:chOff x="0" y="0"/>
                <a:chExt cx="1435380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3"/>
                  <a:ext cx="73919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5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2" y="4061418"/>
              <a:ext cx="2872023" cy="785570"/>
              <a:chOff x="0" y="0"/>
              <a:chExt cx="2872023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4660" cy="785570"/>
                <a:chOff x="0" y="0"/>
                <a:chExt cx="1434660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3"/>
                  <a:ext cx="73847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5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8" y="0"/>
                <a:ext cx="1434974" cy="785570"/>
                <a:chOff x="0" y="0"/>
                <a:chExt cx="1434974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3"/>
                  <a:ext cx="73878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мя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 marL="0" marR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Фамили</a:t>
                  </a:r>
                  <a:r>
                    <a:rPr lang="ru-RU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я</a:t>
                  </a:r>
                  <a:endParaRPr lang="ru-RU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ru-RU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Должность</a:t>
                  </a:r>
                  <a:endParaRPr lang="ru-RU" sz="700"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ru-RU"/>
                    </a:p>
                  </p:txBody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5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1" y="1363646"/>
              <a:ext cx="2522373" cy="1042911"/>
              <a:chOff x="0" y="0"/>
              <a:chExt cx="2522373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300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Должность</a:t>
                </a:r>
                <a:endParaRPr lang="ru-RU" sz="1000"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74622951" name=""/>
                <p:cNvSpPr/>
                <p:nvPr/>
              </p:nvSpPr>
              <p:spPr bwMode="auto">
                <a:xfrm rot="16199895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3" cy="1042911"/>
              <a:chOff x="0" y="0"/>
              <a:chExt cx="2522373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486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Имя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 marL="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Фамилия</a:t>
                </a:r>
                <a:endParaRPr lang="ru-RU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ru-RU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Должност</a:t>
                </a:r>
                <a:r>
                  <a:rPr lang="ru-RU" sz="800">
                    <a:latin typeface="DejaVu Serif"/>
                    <a:ea typeface="DejaVu Serif"/>
                    <a:cs typeface="DejaVu Serif"/>
                  </a:rPr>
                  <a:t>ь</a:t>
                </a:r>
                <a:endParaRPr lang="ru-RU"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902515411" name=""/>
                <p:cNvSpPr/>
                <p:nvPr/>
              </p:nvSpPr>
              <p:spPr bwMode="auto">
                <a:xfrm rot="16199895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3" y="1022589"/>
              <a:ext cx="6464528" cy="392906"/>
              <a:chOff x="0" y="0"/>
              <a:chExt cx="6464528" cy="392906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19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59" y="2376988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4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7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3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5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2024-09-30T08:01:03Z</dcterms:modified>
  <cp:category/>
  <cp:contentStatus/>
  <cp:version/>
</cp:coreProperties>
</file>