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F11F5-6499-DED4-1C44-3526DBC95D0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457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78699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46466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B7A876-AA43-7CAC-EBE8-856C3AAA24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622447" name=""/>
          <p:cNvSpPr/>
          <p:nvPr/>
        </p:nvSpPr>
        <p:spPr bwMode="auto">
          <a:xfrm flipH="0" flipV="0">
            <a:off x="483052" y="1258659"/>
            <a:ext cx="11225892" cy="434067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1037081" y="1978615"/>
            <a:ext cx="10126109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ru-RU" sz="80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Повестка дня </a:t>
            </a:r>
            <a:r>
              <a:rPr lang="ru-RU" sz="80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шаблон</a:t>
            </a:r>
            <a:endParaRPr lang="ru-RU" sz="8000" b="1">
              <a:solidFill>
                <a:schemeClr val="accent5"/>
              </a:solidFill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rot="0" flipH="0" flipV="0">
            <a:off x="1520217" y="4351431"/>
            <a:ext cx="9159117" cy="420983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ru-RU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Подзаголовок</a:t>
            </a:r>
            <a:endParaRPr lang="ru-RU" b="0">
              <a:solidFill>
                <a:schemeClr val="tx1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17531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5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Повестка дня </a:t>
            </a:r>
            <a:r>
              <a:rPr b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шаблон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618907334" name=""/>
          <p:cNvGrpSpPr/>
          <p:nvPr/>
        </p:nvGrpSpPr>
        <p:grpSpPr bwMode="auto">
          <a:xfrm>
            <a:off x="307521" y="1826806"/>
            <a:ext cx="3517476" cy="1646462"/>
            <a:chOff x="0" y="0"/>
            <a:chExt cx="3517476" cy="1646462"/>
          </a:xfrm>
        </p:grpSpPr>
        <p:sp>
          <p:nvSpPr>
            <p:cNvPr id="659795836" name=""/>
            <p:cNvSpPr/>
            <p:nvPr/>
          </p:nvSpPr>
          <p:spPr bwMode="auto">
            <a:xfrm flipH="0" flipV="0">
              <a:off x="605548" y="0"/>
              <a:ext cx="2911928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ru-RU" b="1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Повестка дня 1</a:t>
              </a:r>
              <a:endParaRPr lang="ru-RU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3"/>
                </a:spcBef>
                <a:defRPr/>
              </a:pPr>
              <a:r>
                <a:rPr lang="ru-RU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Добавьте описание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3"/>
                </a:spcBef>
                <a:spcAft>
                  <a:spcPts val="0"/>
                </a:spcAft>
                <a:defRPr/>
              </a:pPr>
              <a:r>
                <a:rPr lang="ru-RU" sz="1800" b="1" i="0" u="none" strike="noStrike" cap="none" spc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Докладчик 1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defRPr/>
              </a:pP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623841078" name=""/>
            <p:cNvSpPr txBox="1"/>
            <p:nvPr/>
          </p:nvSpPr>
          <p:spPr bwMode="auto">
            <a:xfrm flipH="0" flipV="0">
              <a:off x="0" y="13605"/>
              <a:ext cx="86588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0000" b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1</a:t>
              </a:r>
              <a:endParaRPr lang="ru-RU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941118284" name=""/>
          <p:cNvGrpSpPr/>
          <p:nvPr/>
        </p:nvGrpSpPr>
        <p:grpSpPr bwMode="auto">
          <a:xfrm>
            <a:off x="4125684" y="1826806"/>
            <a:ext cx="3585510" cy="1646462"/>
            <a:chOff x="0" y="0"/>
            <a:chExt cx="3585510" cy="1646462"/>
          </a:xfrm>
        </p:grpSpPr>
        <p:sp>
          <p:nvSpPr>
            <p:cNvPr id="1057395198" name=""/>
            <p:cNvSpPr/>
            <p:nvPr/>
          </p:nvSpPr>
          <p:spPr bwMode="auto">
            <a:xfrm flipH="0" flipV="0">
              <a:off x="673582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ru-RU" b="1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Повестка дня 2</a:t>
              </a:r>
              <a:endParaRPr lang="ru-RU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ru-RU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Добавьте описание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ru-RU" sz="1800" b="1" i="0" u="none" strike="noStrike" cap="none" spc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Докладчик 2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19874269" name=""/>
            <p:cNvSpPr txBox="1"/>
            <p:nvPr/>
          </p:nvSpPr>
          <p:spPr bwMode="auto">
            <a:xfrm flipH="0" flipV="0">
              <a:off x="0" y="13605"/>
              <a:ext cx="86696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0000" b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2</a:t>
              </a:r>
              <a:endParaRPr lang="ru-RU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968272654" name=""/>
          <p:cNvGrpSpPr/>
          <p:nvPr/>
        </p:nvGrpSpPr>
        <p:grpSpPr bwMode="auto">
          <a:xfrm>
            <a:off x="8011883" y="1826806"/>
            <a:ext cx="3585510" cy="1646462"/>
            <a:chOff x="0" y="0"/>
            <a:chExt cx="3585510" cy="1646462"/>
          </a:xfrm>
        </p:grpSpPr>
        <p:sp>
          <p:nvSpPr>
            <p:cNvPr id="1256946823" name=""/>
            <p:cNvSpPr/>
            <p:nvPr/>
          </p:nvSpPr>
          <p:spPr bwMode="auto">
            <a:xfrm flipH="0" flipV="0">
              <a:off x="673582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ru-RU" b="1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Повестка дня 3</a:t>
              </a:r>
              <a:endParaRPr lang="ru-RU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ru-RU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Добавьте описание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ru-RU" sz="1800" b="1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Докладчик 3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02814597" name=""/>
            <p:cNvSpPr txBox="1"/>
            <p:nvPr/>
          </p:nvSpPr>
          <p:spPr bwMode="auto">
            <a:xfrm flipH="0" flipV="0">
              <a:off x="0" y="13605"/>
              <a:ext cx="86696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0000" b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3</a:t>
              </a:r>
              <a:endParaRPr lang="ru-RU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937049480" name=""/>
          <p:cNvGrpSpPr/>
          <p:nvPr/>
        </p:nvGrpSpPr>
        <p:grpSpPr bwMode="auto">
          <a:xfrm>
            <a:off x="307521" y="3884205"/>
            <a:ext cx="3517474" cy="1646462"/>
            <a:chOff x="0" y="0"/>
            <a:chExt cx="3517474" cy="1646462"/>
          </a:xfrm>
        </p:grpSpPr>
        <p:sp>
          <p:nvSpPr>
            <p:cNvPr id="768109463" name=""/>
            <p:cNvSpPr/>
            <p:nvPr/>
          </p:nvSpPr>
          <p:spPr bwMode="auto">
            <a:xfrm flipH="0" flipV="0">
              <a:off x="605547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ru-RU" b="1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Повестка дня 4</a:t>
              </a:r>
              <a:endParaRPr lang="ru-RU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ru-RU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Добавьте описание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ru-RU" sz="1800" b="1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Докладчик 4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96264743" name=""/>
            <p:cNvSpPr txBox="1"/>
            <p:nvPr/>
          </p:nvSpPr>
          <p:spPr bwMode="auto">
            <a:xfrm flipH="0" flipV="0">
              <a:off x="0" y="13605"/>
              <a:ext cx="86696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0000" b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4</a:t>
              </a:r>
              <a:endParaRPr lang="ru-RU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704028447" name=""/>
          <p:cNvGrpSpPr/>
          <p:nvPr/>
        </p:nvGrpSpPr>
        <p:grpSpPr bwMode="auto">
          <a:xfrm>
            <a:off x="4125684" y="3884205"/>
            <a:ext cx="3585508" cy="1646462"/>
            <a:chOff x="0" y="0"/>
            <a:chExt cx="3585508" cy="1646462"/>
          </a:xfrm>
        </p:grpSpPr>
        <p:sp>
          <p:nvSpPr>
            <p:cNvPr id="1948467240" name=""/>
            <p:cNvSpPr/>
            <p:nvPr/>
          </p:nvSpPr>
          <p:spPr bwMode="auto">
            <a:xfrm flipH="0" flipV="0">
              <a:off x="673581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ru-RU" b="1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Повестка дня 2</a:t>
              </a:r>
              <a:endParaRPr lang="ru-RU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ru-RU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Добавьте описание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ru-RU" sz="1800" b="1" i="0" u="none" strike="noStrike" cap="none" spc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Докладчик 2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1417280" name=""/>
            <p:cNvSpPr txBox="1"/>
            <p:nvPr/>
          </p:nvSpPr>
          <p:spPr bwMode="auto">
            <a:xfrm flipH="0" flipV="0">
              <a:off x="0" y="13605"/>
              <a:ext cx="86804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0000" b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5</a:t>
              </a:r>
              <a:endParaRPr lang="ru-RU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307860600" name=""/>
          <p:cNvGrpSpPr/>
          <p:nvPr/>
        </p:nvGrpSpPr>
        <p:grpSpPr bwMode="auto">
          <a:xfrm>
            <a:off x="8011883" y="3884205"/>
            <a:ext cx="3585508" cy="1646462"/>
            <a:chOff x="0" y="0"/>
            <a:chExt cx="3585508" cy="1646462"/>
          </a:xfrm>
        </p:grpSpPr>
        <p:sp>
          <p:nvSpPr>
            <p:cNvPr id="477443443" name=""/>
            <p:cNvSpPr/>
            <p:nvPr/>
          </p:nvSpPr>
          <p:spPr bwMode="auto">
            <a:xfrm flipH="0" flipV="0">
              <a:off x="673581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lang="ru-RU" b="1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Повестка дня 6</a:t>
              </a:r>
              <a:endParaRPr lang="ru-RU"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ru-RU"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Добавьте описание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ru-RU" sz="1800" b="1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Докладчик 6</a:t>
              </a:r>
              <a:endParaRPr lang="ru-RU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ru-RU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49428100" name=""/>
            <p:cNvSpPr txBox="1"/>
            <p:nvPr/>
          </p:nvSpPr>
          <p:spPr bwMode="auto">
            <a:xfrm flipH="0" flipV="0">
              <a:off x="0" y="13605"/>
              <a:ext cx="868403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0000" b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6</a:t>
              </a:r>
              <a:endParaRPr lang="ru-RU"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7080249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5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 </a:t>
            </a:r>
            <a:r>
              <a:rPr b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Повестка дня </a:t>
            </a:r>
            <a:r>
              <a:rPr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собрания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37016441" name="Subtitle 2"/>
          <p:cNvSpPr>
            <a:spLocks noGrp="1"/>
          </p:cNvSpPr>
          <p:nvPr/>
        </p:nvSpPr>
        <p:spPr bwMode="auto">
          <a:xfrm rot="0" flipH="0" flipV="0">
            <a:off x="429984" y="1481839"/>
            <a:ext cx="5577555" cy="311255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r>
              <a:rPr lang="ru-RU" sz="1600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Подзаголовок</a:t>
            </a:r>
            <a:endParaRPr lang="ru-RU" sz="1600" b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90458399" name=""/>
          <p:cNvSpPr/>
          <p:nvPr/>
        </p:nvSpPr>
        <p:spPr bwMode="auto">
          <a:xfrm rot="0" flipH="0" flipV="0">
            <a:off x="559285" y="2245178"/>
            <a:ext cx="1088571" cy="952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82249534" name=""/>
          <p:cNvSpPr/>
          <p:nvPr/>
        </p:nvSpPr>
        <p:spPr bwMode="auto">
          <a:xfrm rot="0" flipH="0" flipV="0">
            <a:off x="1596149" y="2245178"/>
            <a:ext cx="4242707" cy="952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ru-RU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Докладчик 1</a:t>
            </a:r>
            <a:endParaRPr lang="ru-RU">
              <a:solidFill>
                <a:schemeClr val="tx1"/>
              </a:solidFill>
            </a:endParaRPr>
          </a:p>
          <a:p>
            <a:pPr algn="l">
              <a:spcBef>
                <a:spcPts val="566"/>
              </a:spcBef>
              <a:defRPr/>
            </a:pPr>
            <a:r>
              <a:rPr lang="ru-RU"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Краткое описание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589506344" name=""/>
          <p:cNvSpPr/>
          <p:nvPr/>
        </p:nvSpPr>
        <p:spPr bwMode="auto">
          <a:xfrm rot="0" flipH="0" flipV="0">
            <a:off x="559285" y="3588203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80607136" name=""/>
          <p:cNvSpPr/>
          <p:nvPr/>
        </p:nvSpPr>
        <p:spPr bwMode="auto">
          <a:xfrm rot="0" flipH="0" flipV="0">
            <a:off x="1596148" y="3588203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ru-RU">
                <a:solidFill>
                  <a:schemeClr val="accent4"/>
                </a:solidFill>
                <a:latin typeface="Arial Black"/>
                <a:ea typeface="Arial Black"/>
                <a:cs typeface="Arial Black"/>
              </a:rPr>
              <a:t>Докладчик 2</a:t>
            </a:r>
            <a:endParaRPr lang="ru-RU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ru-RU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Краткое описание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806264727" name=""/>
          <p:cNvSpPr/>
          <p:nvPr/>
        </p:nvSpPr>
        <p:spPr bwMode="auto">
          <a:xfrm rot="0" flipH="0" flipV="0">
            <a:off x="559285" y="493122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24759695" name=""/>
          <p:cNvSpPr/>
          <p:nvPr/>
        </p:nvSpPr>
        <p:spPr bwMode="auto">
          <a:xfrm rot="0" flipH="0" flipV="0">
            <a:off x="1596148" y="4931227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ru-RU">
                <a:solidFill>
                  <a:schemeClr val="accent1"/>
                </a:solidFill>
                <a:latin typeface="Arial Black"/>
                <a:ea typeface="Arial Black"/>
                <a:cs typeface="Arial Black"/>
              </a:rPr>
              <a:t>Докладчик 3</a:t>
            </a:r>
            <a:endParaRPr lang="ru-RU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ru-RU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Краткое описание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901956075" name=""/>
          <p:cNvSpPr/>
          <p:nvPr/>
        </p:nvSpPr>
        <p:spPr bwMode="auto">
          <a:xfrm rot="0" flipH="0" flipV="0">
            <a:off x="6290613" y="2245178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20965263" name=""/>
          <p:cNvSpPr/>
          <p:nvPr/>
        </p:nvSpPr>
        <p:spPr bwMode="auto">
          <a:xfrm rot="0" flipH="0" flipV="0">
            <a:off x="7327477" y="2245178"/>
            <a:ext cx="4242706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ru-RU">
                <a:solidFill>
                  <a:schemeClr val="accent6"/>
                </a:solidFill>
                <a:latin typeface="Arial Black"/>
                <a:ea typeface="Arial Black"/>
                <a:cs typeface="Arial Black"/>
              </a:rPr>
              <a:t>Докладчик 4</a:t>
            </a:r>
            <a:endParaRPr lang="ru-RU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ru-RU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Краткое описание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708616329" name=""/>
          <p:cNvSpPr/>
          <p:nvPr/>
        </p:nvSpPr>
        <p:spPr bwMode="auto">
          <a:xfrm rot="0" flipH="0" flipV="0">
            <a:off x="6290613" y="3588203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49252109" name=""/>
          <p:cNvSpPr/>
          <p:nvPr/>
        </p:nvSpPr>
        <p:spPr bwMode="auto">
          <a:xfrm rot="0" flipH="0" flipV="0">
            <a:off x="7327476" y="3588203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ru-RU">
                <a:solidFill>
                  <a:schemeClr val="accent2"/>
                </a:solidFill>
                <a:latin typeface="Arial Black"/>
                <a:ea typeface="Arial Black"/>
                <a:cs typeface="Arial Black"/>
              </a:rPr>
              <a:t>Докладчик 5</a:t>
            </a:r>
            <a:endParaRPr lang="ru-RU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ru-RU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Краткое описание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515033963" name=""/>
          <p:cNvSpPr/>
          <p:nvPr/>
        </p:nvSpPr>
        <p:spPr bwMode="auto">
          <a:xfrm rot="0" flipH="0" flipV="0">
            <a:off x="6290613" y="493122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00353053" name=""/>
          <p:cNvSpPr/>
          <p:nvPr/>
        </p:nvSpPr>
        <p:spPr bwMode="auto">
          <a:xfrm rot="0" flipH="0" flipV="0">
            <a:off x="7327476" y="4931227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ru-RU">
                <a:solidFill>
                  <a:schemeClr val="accent3"/>
                </a:solidFill>
                <a:latin typeface="Arial Black"/>
                <a:ea typeface="Arial Black"/>
                <a:cs typeface="Arial Black"/>
              </a:rPr>
              <a:t>Докладчик 6</a:t>
            </a:r>
            <a:endParaRPr lang="ru-RU"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ru-RU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Краткое описание</a:t>
            </a: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11</cp:revision>
  <dcterms:modified xsi:type="dcterms:W3CDTF">2024-10-02T10:10:34Z</dcterms:modified>
  <cp:category/>
  <cp:contentStatus/>
  <cp:version/>
</cp:coreProperties>
</file>