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0" y="450165"/>
            <a:ext cx="6391977" cy="1408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ru-RU" sz="4800" b="0" i="0" u="none" strike="noStrike" cap="none" spc="113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Сводный отчет</a:t>
            </a:r>
            <a:r>
              <a:rPr lang="ru-RU" sz="48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Шаблон</a:t>
            </a:r>
            <a:endParaRPr lang="ru-RU" sz="480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417599" y="2077962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 sz="1600">
                <a:latin typeface="Segoe UI"/>
                <a:ea typeface="Segoe UI"/>
                <a:cs typeface="Segoe UI"/>
              </a:rPr>
              <a:t>Краткое описание</a:t>
            </a:r>
            <a:endParaRPr lang="ru-RU" sz="160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6782806" y="588208"/>
            <a:ext cx="488831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113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Факты</a:t>
            </a:r>
            <a:endParaRPr lang="ru-RU"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6782807" y="1292783"/>
            <a:ext cx="131011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1233</a:t>
            </a:r>
            <a:endParaRPr lang="ru-RU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6782807" y="2618552"/>
            <a:ext cx="131119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1433</a:t>
            </a:r>
            <a:endParaRPr lang="ru-RU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6782806" y="1805823"/>
            <a:ext cx="251685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i="0">
                <a:latin typeface="Segoe UI"/>
                <a:ea typeface="Segoe UI"/>
                <a:cs typeface="Segoe UI"/>
              </a:rPr>
              <a:t>Краткое описание</a:t>
            </a:r>
            <a:endParaRPr lang="ru-RU" sz="1400" i="0">
              <a:latin typeface="Segoe UI"/>
              <a:cs typeface="Segoe UI"/>
            </a:endParaRPr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6782806" y="3131595"/>
            <a:ext cx="2511978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Краткое описание</a:t>
            </a:r>
            <a:endParaRPr lang="ru-RU" sz="1400" i="0">
              <a:latin typeface="Segoe UI"/>
              <a:cs typeface="Segoe UI"/>
            </a:endParaRPr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9143902" y="1292783"/>
            <a:ext cx="131335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3452</a:t>
            </a:r>
            <a:endParaRPr lang="ru-RU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9143902" y="2618552"/>
            <a:ext cx="1312988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30</a:t>
            </a:r>
            <a:r>
              <a:rPr lang="ru-RU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</a:t>
            </a:r>
            <a:endParaRPr lang="ru-RU"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9143901" y="1805823"/>
            <a:ext cx="251217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Краткое описание</a:t>
            </a:r>
            <a:endParaRPr lang="ru-RU" sz="1400" i="0">
              <a:latin typeface="Segoe UI"/>
              <a:cs typeface="Segoe UI"/>
            </a:endParaRPr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9143901" y="3131595"/>
            <a:ext cx="2512337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Краткое описание</a:t>
            </a:r>
            <a:endParaRPr lang="ru-RU" sz="1400" i="0">
              <a:latin typeface="Segoe UI"/>
              <a:cs typeface="Segoe UI"/>
            </a:endParaRPr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418450" y="3957021"/>
            <a:ext cx="4897675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 sz="3600" b="0" i="0" u="none" strike="noStrike" cap="none" spc="112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Ключевые </a:t>
            </a:r>
            <a:r>
              <a:rPr lang="ru-RU" sz="36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вехи</a:t>
            </a:r>
            <a:endParaRPr lang="ru-RU"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0" y="5834521"/>
            <a:ext cx="2521890" cy="603587"/>
            <a:chOff x="0" y="0"/>
            <a:chExt cx="2521890" cy="603587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4"/>
              <a:ext cx="252189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19" y="4803686"/>
            <a:ext cx="2527290" cy="603587"/>
            <a:chOff x="0" y="0"/>
            <a:chExt cx="2527290" cy="603587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190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4"/>
              <a:ext cx="252729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i="1"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5" y="5834521"/>
            <a:ext cx="2522250" cy="603587"/>
            <a:chOff x="0" y="0"/>
            <a:chExt cx="2522250" cy="603587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79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4"/>
              <a:ext cx="252225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1" y="5834521"/>
            <a:ext cx="2522610" cy="603587"/>
            <a:chOff x="0" y="0"/>
            <a:chExt cx="2522610" cy="603587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82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4"/>
              <a:ext cx="252261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6" y="5834521"/>
            <a:ext cx="2522970" cy="603587"/>
            <a:chOff x="0" y="0"/>
            <a:chExt cx="2522970" cy="603587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186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4"/>
              <a:ext cx="252297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9779492" y="5834521"/>
            <a:ext cx="2523330" cy="603587"/>
            <a:chOff x="0" y="0"/>
            <a:chExt cx="2523330" cy="603587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0" y="0"/>
              <a:ext cx="25190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15274"/>
              <a:ext cx="252333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598" y="4803686"/>
            <a:ext cx="2522610" cy="603587"/>
            <a:chOff x="0" y="0"/>
            <a:chExt cx="2522610" cy="603587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82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4"/>
              <a:ext cx="252261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7" y="4803686"/>
            <a:ext cx="2522970" cy="603587"/>
            <a:chOff x="0" y="0"/>
            <a:chExt cx="2522970" cy="603587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186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4"/>
              <a:ext cx="252297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6" y="4803686"/>
            <a:ext cx="2523330" cy="603587"/>
            <a:chOff x="0" y="0"/>
            <a:chExt cx="2523330" cy="603587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190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4"/>
              <a:ext cx="252333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10580697" y="4803686"/>
            <a:ext cx="2523690" cy="603587"/>
            <a:chOff x="0" y="0"/>
            <a:chExt cx="2523690" cy="603587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193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Месяц</a:t>
              </a:r>
              <a:r>
                <a:rPr lang="ru-RU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20XX</a:t>
              </a:r>
              <a:endParaRPr lang="ru-RU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0" y="315274"/>
              <a:ext cx="2523690" cy="28831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ru-RU" sz="12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Добавить текст</a:t>
              </a:r>
              <a:endParaRPr lang="ru-RU" sz="1400" i="1">
                <a:latin typeface="Segoe UI"/>
                <a:cs typeface="Segoe UI"/>
              </a:endParaRPr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2024-09-30T08:11:21Z</dcterms:modified>
  <cp:category/>
  <cp:contentStatus/>
  <cp:version/>
</cp:coreProperties>
</file>