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533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22.05.2024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>10</a:t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>11</a:t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>12</a:t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>13</a:t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>14</a:t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>15</a:t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>16</a:t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>17</a:t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>18</a:t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>19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>2</a:t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>20</a:t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>21</a:t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>22</a:t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>23</a:t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>24</a:t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>25</a:t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>26</a:t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>27</a:t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>28</a:t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>29</a:t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>3</a:t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>30</a:t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>31</a:t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>32</a:t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>33</a:t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>34</a:t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>35</a:t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>36</a:t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>37</a:t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>38</a:t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>39</a:t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>4</a:t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>40</a:t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>41</a:t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>42</a:t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>43</a:t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>44</a:t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>45</a:t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>46</a:t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>47</a:t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>48</a:t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>49</a:t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>5</a:t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>50</a:t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>51</a:t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>52</a:t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>6</a:t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>7</a:t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>8</a:t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>9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矩形: 圆角 1845896931"/>
          <p:cNvSpPr/>
          <p:nvPr/>
        </p:nvSpPr>
        <p:spPr bwMode="auto">
          <a:xfrm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lang="zh-CN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由</a:t>
            </a:r>
            <a:r>
              <a:rPr lang="zh-CN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xx</a:t>
            </a:r>
            <a:r>
              <a:rPr lang="zh-CN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提出</a:t>
            </a:r>
            <a:endParaRPr lang="zh-C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/>
          </a:bodyPr>
          <a:lstStyle/>
          <a:p>
            <a:pPr algn="ctr">
              <a:defRPr/>
            </a:pPr>
            <a:r>
              <a:rPr lang="zh-CN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危险</a:t>
            </a:r>
            <a:endParaRPr lang="zh-CN"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文本框 900985066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流程图: 可选过程 1980209429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椭圆 1581876171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5646275" name="箭头: 右 585646274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流程图: 可选过程 70025997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文本框 181282420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en-US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组合 570838425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椭圆 1830496424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742845866" name="箭头: 右 1742845865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文本框 288394016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流程图: 可选过程 562918231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椭圆 961348258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2485504" name="箭头: 右 1832485503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流程图: 可选过程 639818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文本框 1418582106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en-US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组合 78276927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椭圆 1089445947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959374733" name="箭头: 右 195937473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文本框 437827772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流程图: 可选过程 1451630106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椭圆 1702179312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0187339" name="箭头: 右 980187338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流程图: 可选过程 1246832999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文本框 1369409067"/>
          <p:cNvSpPr txBox="1"/>
          <p:nvPr/>
        </p:nvSpPr>
        <p:spPr bwMode="auto">
          <a:xfrm>
            <a:off x="7502356" y="6023481"/>
            <a:ext cx="353715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组合 1214334891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椭圆 1851277681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867310514" name="箭头: 右 1867310513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文本框 548517664"/>
          <p:cNvSpPr txBox="1"/>
          <p:nvPr/>
        </p:nvSpPr>
        <p:spPr bwMode="auto">
          <a:xfrm>
            <a:off x="7502355" y="6023479"/>
            <a:ext cx="354435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流程图: 可选过程 133896637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椭圆 1025249578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9525565" name="箭头: 右 1239525564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流程图: 可选过程 213037764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文本框 834334040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组合 903351416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椭圆 129826713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798130325" name="箭头: 右 1798130324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文本框 1493664539"/>
          <p:cNvSpPr txBox="1"/>
          <p:nvPr/>
        </p:nvSpPr>
        <p:spPr bwMode="auto">
          <a:xfrm>
            <a:off x="7502355" y="6023479"/>
            <a:ext cx="354543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流程图: 可选过程 724329054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椭圆 35460076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7820282" name="箭头: 右 42782028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流程图: 可选过程 1257654511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文本框 1899072782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组合 1428593868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椭圆 1568249128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314271093" name="箭头: 右 131427109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危险板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流程图: 可选过程 444235944"/>
          <p:cNvSpPr/>
          <p:nvPr/>
        </p:nvSpPr>
        <p:spPr bwMode="auto">
          <a:xfrm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lang="zh-CN"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类别</a:t>
            </a: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流程图: 可选过程 1376221450"/>
          <p:cNvSpPr/>
          <p:nvPr/>
        </p:nvSpPr>
        <p:spPr bwMode="auto">
          <a:xfrm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zh-CN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类别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/>
          </a:p>
        </p:txBody>
      </p:sp>
      <p:sp>
        <p:nvSpPr>
          <p:cNvPr id="883494791" name="流程图: 可选过程 883494790"/>
          <p:cNvSpPr/>
          <p:nvPr/>
        </p:nvSpPr>
        <p:spPr bwMode="auto">
          <a:xfrm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zh-CN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类别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3</a:t>
            </a:r>
            <a:endParaRPr/>
          </a:p>
        </p:txBody>
      </p:sp>
      <p:sp>
        <p:nvSpPr>
          <p:cNvPr id="427405555" name="流程图: 可选过程 427405554"/>
          <p:cNvSpPr/>
          <p:nvPr/>
        </p:nvSpPr>
        <p:spPr bwMode="auto">
          <a:xfrm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zh-CN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类别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u="none"/>
          </a:p>
        </p:txBody>
      </p:sp>
      <p:sp>
        <p:nvSpPr>
          <p:cNvPr id="857368899" name="流程图: 可选过程 857368898"/>
          <p:cNvSpPr/>
          <p:nvPr/>
        </p:nvSpPr>
        <p:spPr bwMode="auto">
          <a:xfrm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zh-CN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类别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/>
          </a:p>
        </p:txBody>
      </p:sp>
      <p:sp>
        <p:nvSpPr>
          <p:cNvPr id="984705262" name="流程图: 可选过程 984705261"/>
          <p:cNvSpPr/>
          <p:nvPr/>
        </p:nvSpPr>
        <p:spPr bwMode="auto">
          <a:xfrm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流程图: 可选过程 1720105675"/>
          <p:cNvSpPr/>
          <p:nvPr/>
        </p:nvSpPr>
        <p:spPr bwMode="auto">
          <a:xfrm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流程图: 可选过程 847143456"/>
          <p:cNvSpPr/>
          <p:nvPr/>
        </p:nvSpPr>
        <p:spPr bwMode="auto">
          <a:xfrm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流程图: 可选过程 1841687393"/>
          <p:cNvSpPr/>
          <p:nvPr/>
        </p:nvSpPr>
        <p:spPr bwMode="auto">
          <a:xfrm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流程图: 可选过程 635282656"/>
          <p:cNvSpPr/>
          <p:nvPr/>
        </p:nvSpPr>
        <p:spPr bwMode="auto">
          <a:xfrm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流程图: 可选过程 406218930"/>
          <p:cNvSpPr/>
          <p:nvPr/>
        </p:nvSpPr>
        <p:spPr bwMode="auto">
          <a:xfrm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流程图: 可选过程 277342599"/>
          <p:cNvSpPr/>
          <p:nvPr/>
        </p:nvSpPr>
        <p:spPr bwMode="auto">
          <a:xfrm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流程图: 可选过程 1795516015"/>
          <p:cNvSpPr/>
          <p:nvPr/>
        </p:nvSpPr>
        <p:spPr bwMode="auto">
          <a:xfrm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流程图: 可选过程 1232613763"/>
          <p:cNvSpPr/>
          <p:nvPr/>
        </p:nvSpPr>
        <p:spPr bwMode="auto">
          <a:xfrm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流程图: 可选过程 787627255"/>
          <p:cNvSpPr/>
          <p:nvPr/>
        </p:nvSpPr>
        <p:spPr bwMode="auto">
          <a:xfrm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流程图: 可选过程 152020682"/>
          <p:cNvSpPr/>
          <p:nvPr/>
        </p:nvSpPr>
        <p:spPr bwMode="auto">
          <a:xfrm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流程图: 可选过程 1567722862"/>
          <p:cNvSpPr/>
          <p:nvPr/>
        </p:nvSpPr>
        <p:spPr bwMode="auto">
          <a:xfrm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流程图: 可选过程 1389918530"/>
          <p:cNvSpPr/>
          <p:nvPr/>
        </p:nvSpPr>
        <p:spPr bwMode="auto">
          <a:xfrm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流程图: 可选过程 804802772"/>
          <p:cNvSpPr/>
          <p:nvPr/>
        </p:nvSpPr>
        <p:spPr bwMode="auto">
          <a:xfrm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流程图: 可选过程 411588309"/>
          <p:cNvSpPr/>
          <p:nvPr/>
        </p:nvSpPr>
        <p:spPr bwMode="auto">
          <a:xfrm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流程图: 可选过程 852592798"/>
          <p:cNvSpPr/>
          <p:nvPr/>
        </p:nvSpPr>
        <p:spPr bwMode="auto">
          <a:xfrm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流程图: 可选过程 758561265"/>
          <p:cNvSpPr/>
          <p:nvPr/>
        </p:nvSpPr>
        <p:spPr bwMode="auto">
          <a:xfrm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流程图: 可选过程 86752350"/>
          <p:cNvSpPr/>
          <p:nvPr/>
        </p:nvSpPr>
        <p:spPr bwMode="auto">
          <a:xfrm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流程图: 可选过程 1226456555"/>
          <p:cNvSpPr/>
          <p:nvPr/>
        </p:nvSpPr>
        <p:spPr bwMode="auto">
          <a:xfrm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流程图: 可选过程 1765670518"/>
          <p:cNvSpPr/>
          <p:nvPr/>
        </p:nvSpPr>
        <p:spPr bwMode="auto">
          <a:xfrm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流程图: 可选过程 144892836"/>
          <p:cNvSpPr/>
          <p:nvPr/>
        </p:nvSpPr>
        <p:spPr bwMode="auto">
          <a:xfrm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流程图: 可选过程 1711109278"/>
          <p:cNvSpPr/>
          <p:nvPr/>
        </p:nvSpPr>
        <p:spPr bwMode="auto">
          <a:xfrm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流程图: 可选过程 1287215148"/>
          <p:cNvSpPr/>
          <p:nvPr/>
        </p:nvSpPr>
        <p:spPr bwMode="auto">
          <a:xfrm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流程图: 可选过程 941322261"/>
          <p:cNvSpPr/>
          <p:nvPr/>
        </p:nvSpPr>
        <p:spPr bwMode="auto">
          <a:xfrm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流程图: 可选过程 637483139"/>
          <p:cNvSpPr/>
          <p:nvPr/>
        </p:nvSpPr>
        <p:spPr bwMode="auto">
          <a:xfrm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文本框 669595552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流程图: 可选过程 1487593897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椭圆 908297034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7361096" name="箭头: 右 907361095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流程图: 可选过程 1293430922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文本框 381602914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组合 1937365963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椭圆 1619095777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480790443" name="箭头: 右 148079044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文本框 473181649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流程图: 可选过程 999122382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椭圆 476237759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5051800" name="箭头: 右 1795051799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流程图: 可选过程 61822700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文本框 2119212901"/>
          <p:cNvSpPr txBox="1"/>
          <p:nvPr/>
        </p:nvSpPr>
        <p:spPr bwMode="auto">
          <a:xfrm>
            <a:off x="7502356" y="6023481"/>
            <a:ext cx="353823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组合 1175263795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椭圆 820448931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027064289" name="箭头: 右 2027064288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文本框 303073335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流程图: 可选过程 176523972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椭圆 1070750259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439042" name="箭头: 右 5743904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流程图: 可选过程 102427678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文本框 1578047684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组合 450875056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椭圆 194077967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994023733" name="箭头: 右 199402373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文本框 1344296605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流程图: 可选过程 962830943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椭圆 1376986877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1985054" name="箭头: 右 1241985053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流程图: 可选过程 740350556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文本框 929781243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组合 1833231188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椭圆 1093713266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122262189" name="箭头: 右 1122262188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文本框 1218751550"/>
          <p:cNvSpPr txBox="1"/>
          <p:nvPr/>
        </p:nvSpPr>
        <p:spPr bwMode="auto">
          <a:xfrm>
            <a:off x="7502355" y="6023479"/>
            <a:ext cx="354579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流程图: 可选过程 890019590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椭圆 1941053663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166186" name="箭头: 右 213166185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流程图: 可选过程 22207955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文本框 949485560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组合 629766204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椭圆 605471845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27573251" name="箭头: 右 227573250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$100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流程图: 可选过程 966680030"/>
          <p:cNvSpPr/>
          <p:nvPr/>
        </p:nvSpPr>
        <p:spPr bwMode="auto">
          <a:xfrm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文本框 15940922"/>
          <p:cNvSpPr txBox="1"/>
          <p:nvPr/>
        </p:nvSpPr>
        <p:spPr bwMode="auto">
          <a:xfrm>
            <a:off x="7502356" y="6023481"/>
            <a:ext cx="353679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点击此处查看答案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组合 50547503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椭圆 1916123758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78128300" name="箭头: 右 278128299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文本框 79523270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流程图: 可选过程 106661432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椭圆 1833969664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5594001" name="箭头: 右 535594000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流程图: 可选过程 314285122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文本框 795498565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组合 278935411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椭圆 347028684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635372976" name="箭头: 右 635372975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文本框 1452424761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流程图: 可选过程 130584869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椭圆 194311338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477702" name="箭头: 右 47747770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流程图: 可选过程 1033842833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文本框 1413521301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组合 1746643725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椭圆 1074231452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122453885" name="箭头: 右 2122453884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文本框 1091508679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流程图: 可选过程 378862129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椭圆 1297913716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0444549" name="箭头: 右 1940444548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流程图: 可选过程 778445915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文本框 2036679369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组合 609949924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椭圆 1966673361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296639518" name="箭头: 右 1296639517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文本框 1696477723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流程图: 可选过程 518163798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椭圆 931907874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4852647" name="箭头: 右 604852646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流程图: 可选过程 15921229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文本框 1120924902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组合 1135254511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椭圆 874710700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599350175" name="箭头: 右 1599350174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文本框 1092458212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流程图: 可选过程 490547979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椭圆 2135642798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367928" name="箭头: 右 209367927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流程图: 可选过程 1552002613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文本框 81490883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组合 1796424041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椭圆 298627259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051818212" name="箭头: 右 2051818211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$100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文本框 281852620"/>
          <p:cNvSpPr txBox="1"/>
          <p:nvPr/>
        </p:nvSpPr>
        <p:spPr bwMode="auto">
          <a:xfrm>
            <a:off x="7502355" y="6023479"/>
            <a:ext cx="354399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流程图: 可选过程 1102880121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椭圆 1667376392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1583118" name="箭头: 右 1451583117"/>
          <p:cNvSpPr/>
          <p:nvPr/>
        </p:nvSpPr>
        <p:spPr bwMode="auto">
          <a:xfrm rot="16199969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文本框 976671586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流程图: 可选过程 108981768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椭圆 804651086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6488501" name="箭头: 右 1626488500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流程图: 可选过程 1514126748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文本框 1474517480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组合 642537665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椭圆 1158840424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045933781" name="箭头: 右 2045933780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$500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文本框 1101902324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流程图: 可选过程 1771917210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椭圆 52148130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0170572" name="箭头: 右 169017057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流程图: 可选过程 1394122565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文本框 1516431682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组合 1318065611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椭圆 1362450792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880389944" name="箭头: 右 880389943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$100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文本框 680919468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流程图: 可选过程 1961213800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椭圆 1634670164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5944761" name="箭头: 右 1745944760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流程图: 可选过程 639808092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文本框 1646487703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组合 853783332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椭圆 469822622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726907883" name="箭头: 右 172690788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文本框 1537787769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流程图: 可选过程 1090994829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椭圆 1849840026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8895602" name="箭头: 右 103889560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$300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流程图: 可选过程 1134151160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文本框 855855903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组合 1559160092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椭圆 745050353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83246943" name="箭头: 右 183246942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$300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文本框 536687535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流程图: 可选过程 143476905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椭圆 658933496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1583432" name="箭头: 右 25158343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$400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流程图: 可选过程 1765530683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文本框 381120957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组合 432875367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椭圆 965352199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074359417" name="箭头: 右 1074359416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流程图: 可选过程 21337077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文本框 2067441767"/>
          <p:cNvSpPr txBox="1"/>
          <p:nvPr/>
        </p:nvSpPr>
        <p:spPr bwMode="auto">
          <a:xfrm>
            <a:off x="7502356" y="6023481"/>
            <a:ext cx="353679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点击此处查看答案</a:t>
            </a:r>
            <a:endParaRPr lang="en-US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组合 1063418516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椭圆 407764016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30822404" name="箭头: 右 230822403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$400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文本框 154800240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流程图: 可选过程 1832720768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椭圆 1459586792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9649992" name="箭头: 右 45964999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5 – $500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流程图: 可选过程 1401718488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文本框 430801776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组合 761831866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椭圆 2079335531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389372704" name="箭头: 右 389372703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$500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文本框 998282425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lang="zh-CN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流程图: 可选过程 1430512935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椭圆 952348342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781510" name="箭头: 右 64781509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$200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文本框 1631277933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流程图: 可选过程 207988160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椭圆 1389494735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7983157" name="箭头: 右 457983156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$300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流程图: 可选过程 235486762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文本框 2002561398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点击此处查看答案</a:t>
            </a:r>
            <a:endParaRPr lang="en-US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组合 1920980109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椭圆 1690423511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888246304" name="箭头: 右 888246303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$300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答案</a:t>
            </a:r>
            <a:endParaRPr lang="en-US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文本框 339436353"/>
          <p:cNvSpPr txBox="1"/>
          <p:nvPr/>
        </p:nvSpPr>
        <p:spPr bwMode="auto">
          <a:xfrm>
            <a:off x="7502355" y="6023479"/>
            <a:ext cx="35447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返回游戏板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流程图: 可选过程 1947301112"/>
          <p:cNvSpPr/>
          <p:nvPr/>
        </p:nvSpPr>
        <p:spPr bwMode="auto">
          <a:xfrm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椭圆 731347354"/>
          <p:cNvSpPr/>
          <p:nvPr/>
        </p:nvSpPr>
        <p:spPr bwMode="auto">
          <a:xfrm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398982" name="箭头: 右 1986398981"/>
          <p:cNvSpPr/>
          <p:nvPr/>
        </p:nvSpPr>
        <p:spPr bwMode="auto">
          <a:xfrm rot="16199932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类别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$400</a:t>
            </a:r>
            <a:r>
              <a:rPr lang="en-U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zh-CN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问题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流程图: 可选过程 94303441"/>
          <p:cNvSpPr/>
          <p:nvPr/>
        </p:nvSpPr>
        <p:spPr bwMode="auto">
          <a:xfrm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0"/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zh-CN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在此输入问题</a:t>
            </a:r>
            <a:endParaRPr lang="en-US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文本框 104127328"/>
          <p:cNvSpPr txBox="1"/>
          <p:nvPr/>
        </p:nvSpPr>
        <p:spPr bwMode="auto">
          <a:xfrm>
            <a:off x="7502356" y="6023481"/>
            <a:ext cx="3537513" cy="48840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r">
              <a:defRPr/>
            </a:pPr>
            <a:r>
              <a:rPr lang="zh-CN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</a:rPr>
              <a:t>点击此处查看答案</a:t>
            </a:r>
            <a:endParaRPr lang="en-US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组合 1888810126"/>
          <p:cNvGrpSpPr/>
          <p:nvPr/>
        </p:nvGrpSpPr>
        <p:grpSpPr bwMode="auto">
          <a:xfrm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椭圆 325970357"/>
            <p:cNvSpPr/>
            <p:nvPr/>
          </p:nvSpPr>
          <p:spPr bwMode="auto">
            <a:xfrm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484847282" name="箭头: 右 1484847281"/>
            <p:cNvSpPr/>
            <p:nvPr/>
          </p:nvSpPr>
          <p:spPr bwMode="auto">
            <a:xfrm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宽屏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危险</dc:title>
  <dc:subject/>
  <dc:creator/>
  <cp:keywords/>
  <dc:description/>
  <dc:identifier/>
  <dc:language/>
  <cp:lastModifiedBy>Vera Ladanova</cp:lastModifiedBy>
  <cp:revision>25</cp:revision>
  <dcterms:created xsi:type="dcterms:W3CDTF">2012-12-03T06:56:55Z</dcterms:created>
  <dcterms:modified xsi:type="dcterms:W3CDTF">2024-09-30T09:29:05Z</dcterms:modified>
  <cp:category/>
  <cp:contentStatus/>
  <cp:version/>
</cp:coreProperties>
</file>