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svg" ContentType="image/svg+xml"/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3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diagrams/colors5.xml" ContentType="application/vnd.openxmlformats-officedocument.drawingml.diagramColors+xml"/>
  <Override PartName="/ppt/presProps.xml" ContentType="application/vnd.openxmlformats-officedocument.presentationml.presProps+xml"/>
  <Override PartName="/ppt/diagrams/colors4.xml" ContentType="application/vnd.openxmlformats-officedocument.drawingml.diagramColors+xml"/>
  <Override PartName="/ppt/notesSlides/notesSlide3.xml" ContentType="application/vnd.openxmlformats-officedocument.presentationml.notesSlide+xml"/>
  <Override PartName="/ppt/diagrams/layout5.xml" ContentType="application/vnd.openxmlformats-officedocument.drawingml.diagramLayout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tableStyles.xml" ContentType="application/vnd.openxmlformats-officedocument.presentationml.tableStyles+xml"/>
  <Override PartName="/ppt/diagrams/colors3.xml" ContentType="application/vnd.openxmlformats-officedocument.drawingml.diagramColors+xml"/>
  <Override PartName="/ppt/diagrams/drawing3.xml" ContentType="application/vnd.openxmlformats-officedocument.drawingml.diagramDrawing+xml"/>
  <Override PartName="/ppt/diagrams/colors2.xml" ContentType="application/vnd.openxmlformats-officedocument.drawingml.diagramColors+xml"/>
  <Override PartName="/ppt/slides/slide4.xml" ContentType="application/vnd.openxmlformats-officedocument.presentationml.slide+xml"/>
  <Override PartName="/ppt/diagrams/data2.xml" ContentType="application/vnd.openxmlformats-officedocument.drawingml.diagramData+xml"/>
  <Override PartName="/ppt/slides/slide6.xml" ContentType="application/vnd.openxmlformats-officedocument.presentationml.slide+xml"/>
  <Override PartName="/ppt/diagrams/drawing2.xml" ContentType="application/vnd.openxmlformats-officedocument.drawingml.diagramDrawing+xml"/>
  <Override PartName="/ppt/diagrams/layout2.xml" ContentType="application/vnd.openxmlformats-officedocument.drawingml.diagramLayout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notesMasters/notesMaster1.xml" ContentType="application/vnd.openxmlformats-officedocument.presentationml.notesMaster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charts/colors2.xml" ContentType="application/vnd.ms-office.chartcolorstyle+xml"/>
  <Override PartName="/ppt/slides/slide11.xml" ContentType="application/vnd.openxmlformats-officedocument.presentationml.slide+xml"/>
  <Override PartName="/ppt/diagrams/data3.xml" ContentType="application/vnd.openxmlformats-officedocument.drawingml.diagramData+xml"/>
  <Override PartName="/ppt/notesSlides/notesSlide13.xml" ContentType="application/vnd.openxmlformats-officedocument.presentationml.notesSlide+xml"/>
  <Override PartName="/ppt/diagrams/drawing5.xml" ContentType="application/vnd.openxmlformats-officedocument.drawingml.diagramDrawing+xml"/>
  <Override PartName="/ppt/diagrams/layout4.xml" ContentType="application/vnd.openxmlformats-officedocument.drawingml.diagramLayou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diagrams/drawing1.xml" ContentType="application/vnd.openxmlformats-officedocument.drawingml.diagramDrawing+xml"/>
  <Override PartName="/ppt/slides/slide7.xml" ContentType="application/vnd.openxmlformats-officedocument.presentationml.slide+xml"/>
  <Override PartName="/ppt/diagrams/drawing4.xml" ContentType="application/vnd.openxmlformats-officedocument.drawingml.diagramDrawing+xml"/>
  <Override PartName="/ppt/charts/style2.xml" ContentType="application/vnd.ms-office.chartstyle+xml"/>
  <Override PartName="/ppt/charts/chart1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2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zh-CN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howGuides="1" snapToGrid="0">
      <p:cViewPr varScale="1">
        <p:scale>
          <a:sx n="107" d="100"/>
          <a:sy n="107" d="100"/>
        </p:scale>
        <p:origin x="624" y="108"/>
      </p:cViewPr>
      <p:guideLst>
        <p:guide pos="2296" orient="horz"/>
        <p:guide pos="768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 /><Relationship Id="rId22" Type="http://schemas.openxmlformats.org/officeDocument/2006/relationships/tableStyles" Target="tableStyles.xml" /><Relationship Id="rId23" Type="http://schemas.openxmlformats.org/officeDocument/2006/relationships/viewProps" Target="viewProps.xml" /></Relationships>
</file>

<file path=ppt/charts/_rels/chart1.xml.rels><?xml version="1.0" encoding="UTF-8" standalone="yes"?><Relationships xmlns="http://schemas.openxmlformats.org/package/2006/relationships"><Relationship Id="rId1" Type="http://schemas.microsoft.com/office/2011/relationships/chartStyle" Target="style1.xml" /><Relationship Id="rId2" Type="http://schemas.microsoft.com/office/2011/relationships/chartColorStyle" Target="colors1.xml" /><Relationship Id="rId3" Type="http://schemas.openxmlformats.org/officeDocument/2006/relationships/package" Target="../embeddings/Microsoft_Excel_Worksheet1.xlsx" /></Relationships>
</file>

<file path=ppt/charts/_rels/chart2.xml.rels><?xml version="1.0" encoding="UTF-8" standalone="yes"?><Relationships xmlns="http://schemas.openxmlformats.org/package/2006/relationships"><Relationship Id="rId1" Type="http://schemas.microsoft.com/office/2011/relationships/chartStyle" Target="style2.xml" /><Relationship Id="rId2" Type="http://schemas.microsoft.com/office/2011/relationships/chartColorStyle" Target="colors2.xml" /><Relationship Id="rId3" Type="http://schemas.openxmlformats.org/officeDocument/2006/relationships/package" Target="../embeddings/Microsoft_Excel_Worksheet2.xlsx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mc="http://schemas.openxmlformats.org/markup-compatibility/2006" xmlns:c15="http://schemas.microsoft.com/office/drawing/2012/chart" xmlns:c14="http://schemas.microsoft.com/office/drawing/2007/8/2/chart" xmlns:c16r2="http://schemas.microsoft.com/office/drawing/2015/06/chart">
  <c:date1904 val="0"/>
  <c:lang val="zh-CN"/>
  <c:roundedCorners val="0"/>
  <mc:AlternateContent>
    <mc:Choice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 bwMode="auto">
            <a:prstGeom prst="rect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</c:spP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5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 bwMode="auto">
            <a:prstGeom prst="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c:spP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1</c:v>
                </c:pt>
                <c:pt idx="3">
                  <c:v>5</c:v>
                </c:pt>
              </c:numCache>
            </c:numRef>
          </c:val>
        </c:ser>
        <c:dLbls>
          <c:showBubbleSize val="0"/>
          <c:showCatName val="0"/>
          <c:showLeaderLines val="0"/>
          <c:showLegendKey val="0"/>
          <c:showPercent val="0"/>
          <c:showSerName val="0"/>
          <c:showVal val="0"/>
        </c:dLbls>
        <c:gapWidth val="150"/>
        <c:axId val="2140841495"/>
        <c:axId val="2140841496"/>
      </c:barChart>
      <c:catAx>
        <c:axId val="214084149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 bwMode="auto">
          <a:prstGeom prst="rect">
            <a:avLst/>
          </a:prstGeom>
          <a:noFill/>
          <a:ln>
            <a:noFill/>
          </a:ln>
        </c:spPr>
        <c:txPr>
          <a:bodyPr/>
          <a:p>
            <a: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/>
                <a:ea typeface="阿里巴巴普惠体 B"/>
                <a:cs typeface="Arial"/>
              </a:defRPr>
            </a:pPr>
            <a:endParaRPr/>
          </a:p>
        </c:txPr>
        <c:crossAx val="2140841496"/>
        <c:crosses val="autoZero"/>
        <c:auto val="1"/>
        <c:lblAlgn val="ctr"/>
        <c:lblOffset val="100"/>
        <c:tickMarkSkip val="1"/>
        <c:noMultiLvlLbl val="0"/>
      </c:catAx>
      <c:valAx>
        <c:axId val="2140841496"/>
        <c:scaling>
          <c:orientation val="minMax"/>
          <c:max val="5.000000"/>
        </c:scaling>
        <c:delete val="0"/>
        <c:axPos val="l"/>
        <c:majorGridlines>
          <c:spPr bwMode="auto">
            <a:prstGeom prst="rect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</a:ln>
          </c:spPr>
        </c:majorGridlines>
        <c:numFmt formatCode="General" sourceLinked="1"/>
        <c:majorTickMark val="out"/>
        <c:minorTickMark val="none"/>
        <c:tickLblPos val="nextTo"/>
        <c:spPr bwMode="auto">
          <a:prstGeom prst="rect">
            <a:avLst/>
          </a:prstGeom>
          <a:noFill/>
        </c:spPr>
        <c:txPr>
          <a:bodyPr/>
          <a:p>
            <a: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/>
                <a:ea typeface="阿里巴巴普惠体 B"/>
                <a:cs typeface="Arial"/>
              </a:defRPr>
            </a:pPr>
            <a:endParaRPr/>
          </a:p>
        </c:txPr>
        <c:crossAx val="2140841495"/>
        <c:crosses val="autoZero"/>
        <c:crossBetween val="between"/>
      </c:valAx>
      <c:spPr bwMode="auto">
        <a:prstGeom prst="rect">
          <a:avLst/>
        </a:prstGeom>
        <a:noFill/>
        <a:ln>
          <a:noFill/>
        </a:ln>
        <a:effectLst/>
      </c:spPr>
    </c:plotArea>
    <c:legend>
      <c:legendPos val="b"/>
      <c:layout/>
      <c:overlay val="0"/>
      <c:spPr bwMode="auto">
        <a:prstGeom prst="rect">
          <a:avLst/>
        </a:prstGeom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 bwMode="auto">
    <a:xfrm>
      <a:off x="530520" y="2950103"/>
      <a:ext cx="5741458" cy="3428994"/>
    </a:xfrm>
    <a:prstGeom prst="rect">
      <a:avLst/>
    </a:prstGeom>
    <a:noFill/>
    <a:ln w="9525" cap="flat" cmpd="sng" algn="ctr">
      <a:noFill/>
      <a:prstDash val="solid"/>
      <a:round/>
    </a:ln>
    <a:effectLst/>
  </c:spPr>
  <c:txPr>
    <a:bodyPr/>
    <a:lstStyle/>
    <a:p>
      <a:pPr>
        <a:defRPr sz="1000">
          <a:solidFill>
            <a:schemeClr val="tx1"/>
          </a:solidFill>
          <a:latin typeface="+mn-lt"/>
          <a:ea typeface="+mn-ea"/>
          <a:cs typeface="+mn-cs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mc="http://schemas.openxmlformats.org/markup-compatibility/2006" xmlns:c15="http://schemas.microsoft.com/office/drawing/2012/chart" xmlns:c14="http://schemas.microsoft.com/office/drawing/2007/8/2/chart" xmlns:c16r2="http://schemas.microsoft.com/office/drawing/2015/06/chart">
  <c:date1904 val="0"/>
  <c:lang val="zh-CN"/>
  <c:roundedCorners val="0"/>
  <mc:AlternateContent>
    <mc:Choice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57370"/>
          <c:y val="-0.120700"/>
          <c:w val="0.868910"/>
          <c:h val="1.120700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dPt>
            <c:idx val="0"/>
            <c:spPr bwMode="auto"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1"/>
            <c:spPr bwMode="auto"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40000"/>
                      <a:lumOff val="60000"/>
                    </a:schemeClr>
                  </a:gs>
                </a:gsLst>
                <a:lin ang="13500000" scaled="1"/>
              </a:gradFill>
              <a:ln>
                <a:noFill/>
              </a:ln>
            </c:spPr>
          </c:dPt>
          <c:dPt>
            <c:idx val="2"/>
            <c:spPr bwMode="auto">
              <a:prstGeom prst="rect">
                <a:avLst/>
              </a:prstGeom>
              <a:gradFill>
                <a:gsLst>
                  <a:gs pos="0">
                    <a:schemeClr val="accent5">
                      <a:lumMod val="60000"/>
                      <a:lumOff val="4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18900000" scaled="1"/>
              </a:gradFill>
              <a:ln>
                <a:noFill/>
              </a:ln>
            </c:spPr>
          </c:dPt>
          <c:dPt>
            <c:idx val="3"/>
            <c:spPr bwMode="auto">
              <a:prstGeom prst="rect">
                <a:avLst/>
              </a:prstGeom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13500000" scaled="1"/>
              </a:gradFill>
              <a:ln>
                <a:noFill/>
              </a:ln>
            </c:spPr>
          </c:dPt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5</c:v>
                </c:pt>
                <c:pt idx="2">
                  <c:v>1</c:v>
                </c:pt>
                <c:pt idx="3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dPt>
            <c:idx val="0"/>
            <c:spPr bwMode="auto"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c:spPr>
          </c:dPt>
          <c:dPt>
            <c:idx val="1"/>
            <c:spPr bwMode="auto"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c:spPr>
          </c:dPt>
          <c:dPt>
            <c:idx val="2"/>
            <c:spPr bwMode="auto"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c:spPr>
          </c:dPt>
          <c:dPt>
            <c:idx val="3"/>
            <c:spPr bwMode="auto"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c:spPr>
          </c:dPt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</c:ser>
        <c:dLbls>
          <c:showBubbleSize val="0"/>
          <c:showCatName val="0"/>
          <c:showLeaderLines val="0"/>
          <c:showLegendKey val="0"/>
          <c:showPercent val="0"/>
          <c:showSerName val="0"/>
          <c:showVal val="0"/>
          <c:spPr bwMode="auto">
            <a:prstGeom prst="rect">
              <a:avLst/>
            </a:prstGeom>
            <a:noFill/>
            <a:ln>
              <a:noFill/>
            </a:ln>
          </c:spPr>
          <c:txPr>
            <a:bodyPr/>
            <a:p>
              <a:pPr>
                <a:defRPr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/>
            </a:p>
          </c:txPr>
        </c:dLbls>
      </c:doughnutChart>
      <c:spPr bwMode="auto">
        <a:prstGeom prst="rect">
          <a:avLst/>
        </a:prstGeom>
        <a:noFill/>
        <a:ln>
          <a:noFill/>
        </a:ln>
        <a:effectLst/>
      </c:spPr>
    </c:plotArea>
    <c:legend>
      <c:legendPos val="b"/>
      <c:layout/>
      <c:overlay val="0"/>
      <c:spPr bwMode="auto">
        <a:prstGeom prst="rect">
          <a:avLst/>
        </a:prstGeom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 bwMode="auto">
    <a:xfrm>
      <a:off x="6563020" y="358775"/>
      <a:ext cx="5401327" cy="3863964"/>
    </a:xfrm>
    <a:prstGeom prst="rect">
      <a:avLst/>
    </a:prstGeom>
    <a:noFill/>
    <a:ln w="9525" cap="flat" cmpd="sng" algn="ctr">
      <a:noFill/>
      <a:prstDash val="solid"/>
      <a:round/>
    </a:ln>
    <a:effectLst/>
  </c:spPr>
  <c:txPr>
    <a:bodyPr/>
    <a:lstStyle/>
    <a:p>
      <a:pPr>
        <a:defRPr sz="1000">
          <a:solidFill>
            <a:schemeClr val="tx1"/>
          </a:solidFill>
          <a:latin typeface="+mn-lt"/>
          <a:ea typeface="+mn-ea"/>
          <a:cs typeface="+mn-cs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/>
  </cs:categoryAxis>
  <cs:chartArea>
    <cs:lnRef idx="0"/>
    <cs:fillRef idx="0"/>
    <cs:effectRef idx="0"/>
    <cs:fontRef idx="minor">
      <a:schemeClr val="tx1"/>
    </cs:fontRef>
    <cs:spPr bwMode="auto">
      <a:prstGeom prst="rect">
        <a:avLst/>
      </a:prstGeom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/>
  </cs:dataLabel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 bwMode="auto">
      <a:prstGeom prst="rect">
        <a:avLst/>
      </a:prstGeom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 bwMode="auto">
      <a:prstGeom prst="rect">
        <a:avLst/>
      </a:prstGeom>
      <a:ln w="9525">
        <a:solidFill>
          <a:schemeClr val="phClr"/>
        </a:solidFill>
      </a:ln>
    </cs:spPr>
  </cs:dataPointMarker>
  <cs:dataPointWireframe>
    <cs:lnRef idx="0">
      <cs:styleClr val="auto"/>
    </cs:lnRef>
    <cs:fillRef idx="1"/>
    <cs:effectRef idx="0"/>
    <cs:fontRef idx="minor">
      <a:schemeClr val="tx1"/>
    </cs:fontRef>
    <cs:spPr bwMode="auto">
      <a:prstGeom prst="rect">
        <a:avLst/>
      </a:prstGeom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 bwMode="auto">
      <a:prstGeom prst="rect">
        <a:avLst/>
      </a:prstGeom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dataTable>
  <cs:downBar>
    <cs:lnRef idx="0"/>
    <cs:fillRef idx="0"/>
    <cs:effectRef idx="0"/>
    <cs:fontRef idx="minor">
      <a:schemeClr val="tx1"/>
    </cs:fontRef>
    <cs:spPr bwMode="auto">
      <a:prstGeom prst="rect">
        <a:avLst/>
      </a:prstGeom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 bwMode="auto">
      <a:prstGeom prst="rect">
        <a:avLst/>
      </a:prstGeom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spc="0"/>
  </cs:title>
  <cs:trendline>
    <cs:lnRef idx="0">
      <cs:styleClr val="auto"/>
    </cs:lnRef>
    <cs:fillRef idx="0"/>
    <cs:effectRef idx="0"/>
    <cs:fontRef idx="minor">
      <a:schemeClr val="tx1"/>
    </cs:fontRef>
    <cs:spPr bwMode="auto">
      <a:prstGeom prst="rect">
        <a:avLst/>
      </a:prstGeom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tx1"/>
    </cs:fontRef>
    <cs:spPr bwMode="auto">
      <a:prstGeom prst="rect">
        <a:avLst/>
      </a:prstGeom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  <cs:spPr bwMode="auto">
      <a:prstGeom prst="rect">
        <a:avLst/>
      </a:prstGeom>
      <a:noFill/>
      <a:ln>
        <a:noFill/>
      </a:ln>
    </cs:spPr>
  </cs:wall>
  <cs:dataPointMarkerLayout symbol="circle" size="5"/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/>
  </cs:categoryAxis>
  <cs:chartArea>
    <cs:lnRef idx="0"/>
    <cs:fillRef idx="0"/>
    <cs:effectRef idx="0"/>
    <cs:fontRef idx="minor">
      <a:schemeClr val="tx1"/>
    </cs:fontRef>
    <cs:spPr bwMode="auto">
      <a:prstGeom prst="rect">
        <a:avLst/>
      </a:prstGeom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/>
  </cs:dataLabel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 bwMode="auto">
      <a:prstGeom prst="rect">
        <a:avLst/>
      </a:prstGeom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 bwMode="auto">
      <a:prstGeom prst="rect">
        <a:avLst/>
      </a:prstGeom>
      <a:ln w="9525">
        <a:solidFill>
          <a:schemeClr val="phClr"/>
        </a:solidFill>
      </a:ln>
    </cs:spPr>
  </cs:dataPointMarker>
  <cs:dataPointWireframe>
    <cs:lnRef idx="0">
      <cs:styleClr val="auto"/>
    </cs:lnRef>
    <cs:fillRef idx="1"/>
    <cs:effectRef idx="0"/>
    <cs:fontRef idx="minor">
      <a:schemeClr val="tx1"/>
    </cs:fontRef>
    <cs:spPr bwMode="auto">
      <a:prstGeom prst="rect">
        <a:avLst/>
      </a:prstGeom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 bwMode="auto">
      <a:prstGeom prst="rect">
        <a:avLst/>
      </a:prstGeom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dataTable>
  <cs:downBar>
    <cs:lnRef idx="0"/>
    <cs:fillRef idx="0"/>
    <cs:effectRef idx="0"/>
    <cs:fontRef idx="minor">
      <a:schemeClr val="tx1"/>
    </cs:fontRef>
    <cs:spPr bwMode="auto">
      <a:prstGeom prst="rect">
        <a:avLst/>
      </a:prstGeom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 bwMode="auto">
      <a:prstGeom prst="rect">
        <a:avLst/>
      </a:prstGeom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spc="0"/>
  </cs:title>
  <cs:trendline>
    <cs:lnRef idx="0">
      <cs:styleClr val="auto"/>
    </cs:lnRef>
    <cs:fillRef idx="0"/>
    <cs:effectRef idx="0"/>
    <cs:fontRef idx="minor">
      <a:schemeClr val="tx1"/>
    </cs:fontRef>
    <cs:spPr bwMode="auto">
      <a:prstGeom prst="rect">
        <a:avLst/>
      </a:prstGeom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tx1"/>
    </cs:fontRef>
    <cs:spPr bwMode="auto">
      <a:prstGeom prst="rect">
        <a:avLst/>
      </a:prstGeom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  <cs:spPr bwMode="auto">
      <a:prstGeom prst="rect">
        <a:avLst/>
      </a:prstGeom>
      <a:noFill/>
      <a:ln>
        <a:noFill/>
      </a:ln>
    </cs:spPr>
  </cs:wall>
  <cs:dataPointMarkerLayout symbol="circle" size="5"/>
</cs:chartStyle>
</file>

<file path=ppt/diagrams/_rels/data1.xml.rels><?xml version="1.0" encoding="UTF-8" standalone="yes"?><Relationships xmlns="http://schemas.openxmlformats.org/package/2006/relationships"></Relationships>
</file>

<file path=ppt/diagrams/_rels/data2.xml.rels><?xml version="1.0" encoding="UTF-8" standalone="yes"?><Relationships xmlns="http://schemas.openxmlformats.org/package/2006/relationships"></Relationships>
</file>

<file path=ppt/diagrams/_rels/data3.xml.rels><?xml version="1.0" encoding="UTF-8" standalone="yes"?><Relationships xmlns="http://schemas.openxmlformats.org/package/2006/relationships"></Relationships>
</file>

<file path=ppt/diagrams/_rels/data4.xml.rels><?xml version="1.0" encoding="UTF-8" standalone="yes"?>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diagrams/_rels/data5.xml.rels><?xml version="1.0" encoding="UTF-8" standalone="yes"?><Relationships xmlns="http://schemas.openxmlformats.org/package/2006/relationships"></Relationships>
</file>

<file path=ppt/diagrams/_rels/drawing1.xml.rels><?xml version="1.0" encoding="UTF-8" standalone="yes"?><Relationships xmlns="http://schemas.openxmlformats.org/package/2006/relationships"></Relationships>
</file>

<file path=ppt/diagrams/_rels/drawing2.xml.rels><?xml version="1.0" encoding="UTF-8" standalone="yes"?><Relationships xmlns="http://schemas.openxmlformats.org/package/2006/relationships"></Relationships>
</file>

<file path=ppt/diagrams/_rels/drawing3.xml.rels><?xml version="1.0" encoding="UTF-8" standalone="yes"?><Relationships xmlns="http://schemas.openxmlformats.org/package/2006/relationships"></Relationships>
</file>

<file path=ppt/diagrams/_rels/drawing4.xml.rels><?xml version="1.0" encoding="UTF-8" standalone="yes"?>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diagrams/_rels/drawing5.xml.rels><?xml version="1.0" encoding="UTF-8" standalone="yes"?><Relationships xmlns="http://schemas.openxmlformats.org/package/2006/relationships"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 xmlns:r="http://schemas.openxmlformats.org/officeDocument/2006/relationships">
  <dgm:ptLst>
    <dgm:pt modelId="{F158F162-F129-45EA-A43C-E297EC36DAEA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0"/>
      <dgm:spPr bwMode="auto"/>
      <dgm:t>
        <a:bodyPr/>
        <a:lstStyle/>
        <a:p>
          <a:pPr>
            <a:defRPr/>
          </a:pPr>
          <a:endParaRPr/>
        </a:p>
      </dgm:t>
    </dgm:pt>
    <dgm:pt modelId="{94F0D3DD-11CF-46CD-B00E-EC8E919AC89E}">
      <dgm:prSet phldr="0" phldrT="[Текст]" custT="1"/>
      <dgm:spPr bwMode="auto"/>
      <dgm:t>
        <a:bodyPr vertOverflow="overflow" horzOverflow="overflow" vert="horz" rtlCol="0" fromWordArt="0" anchor="ctr" forceAA="0" upright="0" compatLnSpc="0"/>
        <a:lstStyle/>
        <a:p>
          <a:pPr algn="ctr">
            <a:defRPr/>
          </a:pPr>
          <a:endParaRPr sz="3600">
            <a:solidFill>
              <a:srgbClr val="292929"/>
            </a:solidFill>
            <a:latin typeface="阿里巴巴普惠体 B"/>
            <a:ea typeface="阿里巴巴普惠体 B"/>
            <a:cs typeface="阿里巴巴普惠体 B"/>
          </a:endParaRPr>
        </a:p>
      </dgm:t>
    </dgm:pt>
    <dgm:pt modelId="{AB9D2661-A58D-4CF1-9066-802EBD285C76}" type="parTrans" cxnId="{C1209F6C-7C06-4EE0-A92F-0B52693F0438}">
      <dgm:prSet/>
      <dgm:spPr bwMode="auto"/>
      <dgm:t>
        <a:bodyPr/>
        <a:lstStyle/>
        <a:p>
          <a:pPr>
            <a:defRPr/>
          </a:pPr>
          <a:endParaRPr/>
        </a:p>
      </dgm:t>
    </dgm:pt>
    <dgm:pt modelId="{7B1E464E-2D20-4B47-BAA2-8C15F47BB9D9}" type="sibTrans" cxnId="{C1209F6C-7C06-4EE0-A92F-0B52693F0438}">
      <dgm:prSet/>
      <dgm:spPr bwMode="auto"/>
      <dgm:t>
        <a:bodyPr/>
        <a:lstStyle/>
        <a:p>
          <a:pPr>
            <a:defRPr/>
          </a:pPr>
          <a:endParaRPr/>
        </a:p>
      </dgm:t>
    </dgm:pt>
    <dgm:pt modelId="{B26B98AC-BFB4-497F-BEFB-E52DBE6587BC}">
      <dgm:prSet phldr="0" phldrT="[Текст]" custT="1"/>
      <dgm:spPr bwMode="auto"/>
      <dgm:t>
        <a:bodyPr vertOverflow="overflow" horzOverflow="overflow" vert="horz" rtlCol="0" fromWordArt="0" anchor="ctr" forceAA="0" upright="0" compatLnSpc="0"/>
        <a:lstStyle/>
        <a:p>
          <a:pPr marL="0" indent="0" algn="ctr" defTabSz="1466848">
            <a:lnSpc>
              <a:spcPct val="90000"/>
            </a:lnSpc>
            <a:spcBef>
              <a:spcPts val="0"/>
            </a:spcBef>
            <a:spcAft>
              <a:spcPts val="0"/>
            </a:spcAft>
            <a:defRPr/>
          </a:pPr>
          <a:r>
            <a:rPr lang="zh-CN" sz="1600" b="0" i="0" u="none" strike="noStrike" cap="none" spc="0">
              <a:solidFill>
                <a:schemeClr val="tx1">
                  <a:lumMod val="85000"/>
                  <a:lumOff val="15000"/>
                </a:schemeClr>
              </a:solidFill>
              <a:latin typeface="阿里巴巴普惠体 B"/>
              <a:ea typeface="阿里巴巴普惠体 B"/>
              <a:cs typeface="阿里巴巴普惠体 B"/>
            </a:rPr>
            <a:t>添加标题</a:t>
          </a:r>
          <a:endParaRPr sz="350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0003ED69-AF9B-4E28-A62F-A4D068EA7E0E}" type="parTrans" cxnId="{EBE8298A-EAF8-4B83-A44B-957019347524}">
      <dgm:prSet/>
      <dgm:spPr bwMode="auto"/>
      <dgm:t>
        <a:bodyPr/>
        <a:lstStyle/>
        <a:p>
          <a:pPr>
            <a:defRPr/>
          </a:pPr>
          <a:endParaRPr/>
        </a:p>
      </dgm:t>
    </dgm:pt>
    <dgm:pt modelId="{92CBE8A7-5DDF-4194-B975-180C4580EA68}" type="sibTrans" cxnId="{EBE8298A-EAF8-4B83-A44B-957019347524}">
      <dgm:prSet/>
      <dgm:spPr bwMode="auto"/>
      <dgm:t>
        <a:bodyPr/>
        <a:lstStyle/>
        <a:p>
          <a:pPr>
            <a:defRPr/>
          </a:pPr>
          <a:endParaRPr/>
        </a:p>
      </dgm:t>
    </dgm:pt>
    <dgm:pt modelId="{7FB361DC-8266-4E87-9BB6-BC2042C2A92A}">
      <dgm:prSet phldr="0" phldrT="[Текст]" custT="1"/>
      <dgm:spPr bwMode="auto"/>
      <dgm:t>
        <a:bodyPr vertOverflow="overflow" horzOverflow="overflow" vert="horz" rtlCol="0" fromWordArt="0" anchor="ctr" forceAA="0" upright="0" compatLnSpc="0"/>
        <a:lstStyle/>
        <a:p>
          <a:pPr marL="0" indent="0" algn="ctr" defTabSz="1466848">
            <a:lnSpc>
              <a:spcPct val="90000"/>
            </a:lnSpc>
            <a:spcBef>
              <a:spcPts val="0"/>
            </a:spcBef>
            <a:spcAft>
              <a:spcPts val="0"/>
            </a:spcAft>
            <a:defRPr/>
          </a:pPr>
          <a:r>
            <a:rPr lang="zh-CN" sz="1600" b="0" i="0" u="none" strike="noStrike" cap="none" spc="0">
              <a:solidFill>
                <a:schemeClr val="tx1">
                  <a:lumMod val="85000"/>
                  <a:lumOff val="15000"/>
                </a:schemeClr>
              </a:solidFill>
              <a:latin typeface="阿里巴巴普惠体 B"/>
              <a:ea typeface="阿里巴巴普惠体 B"/>
              <a:cs typeface="阿里巴巴普惠体 B"/>
            </a:rPr>
            <a:t>添加标题</a:t>
          </a:r>
          <a:endParaRPr sz="3500"/>
        </a:p>
      </dgm:t>
    </dgm:pt>
    <dgm:pt modelId="{700F7462-1BCC-460B-92B2-CDE46D309D0C}" type="parTrans" cxnId="{B69BA473-BC68-4A46-BBDC-8553C0D146F7}">
      <dgm:prSet/>
      <dgm:spPr bwMode="auto"/>
      <dgm:t>
        <a:bodyPr/>
        <a:lstStyle/>
        <a:p>
          <a:pPr>
            <a:defRPr/>
          </a:pPr>
          <a:endParaRPr/>
        </a:p>
      </dgm:t>
    </dgm:pt>
    <dgm:pt modelId="{8001A6A7-117C-4AC7-BF70-E49009D2946D}" type="sibTrans" cxnId="{B69BA473-BC68-4A46-BBDC-8553C0D146F7}">
      <dgm:prSet/>
      <dgm:spPr bwMode="auto"/>
      <dgm:t>
        <a:bodyPr/>
        <a:lstStyle/>
        <a:p>
          <a:pPr>
            <a:defRPr/>
          </a:pPr>
          <a:endParaRPr/>
        </a:p>
      </dgm:t>
    </dgm:pt>
    <dgm:pt modelId="{CE3F59DD-9A8B-4230-A288-FB49D38F7914}">
      <dgm:prSet phldr="0" phldrT="[Текст]" custT="1"/>
      <dgm:spPr bwMode="auto"/>
      <dgm:t>
        <a:bodyPr vertOverflow="overflow" horzOverflow="overflow" vert="horz" rtlCol="0" fromWordArt="0" anchor="ctr" forceAA="0" upright="0" compatLnSpc="0"/>
        <a:lstStyle/>
        <a:p>
          <a:pPr marL="0" indent="0" algn="ctr" defTabSz="1466848">
            <a:lnSpc>
              <a:spcPct val="90000"/>
            </a:lnSpc>
            <a:spcBef>
              <a:spcPts val="0"/>
            </a:spcBef>
            <a:spcAft>
              <a:spcPts val="0"/>
            </a:spcAft>
            <a:defRPr/>
          </a:pPr>
          <a:r>
            <a:rPr lang="zh-CN" sz="1600" b="0" i="0" u="none" strike="noStrike" cap="none" spc="0">
              <a:solidFill>
                <a:schemeClr val="tx1">
                  <a:lumMod val="85000"/>
                  <a:lumOff val="15000"/>
                </a:schemeClr>
              </a:solidFill>
              <a:latin typeface="阿里巴巴普惠体 B"/>
              <a:ea typeface="阿里巴巴普惠体 B"/>
              <a:cs typeface="阿里巴巴普惠体 B"/>
            </a:rPr>
            <a:t>添加标题</a:t>
          </a:r>
          <a:endParaRPr sz="350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809F5A05-5553-4C92-A1FF-3EEE9D951624}" type="parTrans" cxnId="{6BF157AE-D8B4-415E-ACC7-21719F2254F2}">
      <dgm:prSet/>
      <dgm:spPr bwMode="auto"/>
      <dgm:t>
        <a:bodyPr/>
        <a:lstStyle/>
        <a:p>
          <a:pPr>
            <a:defRPr/>
          </a:pPr>
          <a:endParaRPr/>
        </a:p>
      </dgm:t>
    </dgm:pt>
    <dgm:pt modelId="{40E1D4C9-2E24-4969-BF75-9B343C168CB9}" type="sibTrans" cxnId="{6BF157AE-D8B4-415E-ACC7-21719F2254F2}">
      <dgm:prSet/>
      <dgm:spPr bwMode="auto"/>
      <dgm:t>
        <a:bodyPr/>
        <a:lstStyle/>
        <a:p>
          <a:pPr>
            <a:defRPr/>
          </a:pPr>
          <a:endParaRPr/>
        </a:p>
      </dgm:t>
    </dgm:pt>
    <dgm:pt modelId="{753FD21C-7450-43CC-B2C2-B092E27F38C7}">
      <dgm:prSet phldr="0" phldrT="[Текст]" custT="1"/>
      <dgm:spPr bwMode="auto"/>
      <dgm:t>
        <a:bodyPr vertOverflow="overflow" horzOverflow="overflow" vert="horz" rtlCol="0" fromWordArt="0" anchor="ctr" forceAA="0" upright="0" compatLnSpc="0"/>
        <a:lstStyle/>
        <a:p>
          <a:pPr algn="ctr">
            <a:defRPr/>
          </a:pPr>
          <a:r>
            <a:rPr lang="zh-CN" sz="1600" b="0" i="0" u="none" strike="noStrike" cap="none" spc="0">
              <a:solidFill>
                <a:schemeClr val="tx1">
                  <a:lumMod val="85000"/>
                  <a:lumOff val="15000"/>
                </a:schemeClr>
              </a:solidFill>
              <a:latin typeface="阿里巴巴普惠体 B"/>
              <a:ea typeface="阿里巴巴普惠体 B"/>
              <a:cs typeface="阿里巴巴普惠体 B"/>
            </a:rPr>
            <a:t>添加标题</a:t>
          </a:r>
          <a:endParaRPr sz="3200">
            <a:solidFill>
              <a:srgbClr val="292929"/>
            </a:solidFill>
            <a:latin typeface="阿里巴巴普惠体 B"/>
            <a:ea typeface="阿里巴巴普惠体 B"/>
            <a:cs typeface="阿里巴巴普惠体 B"/>
          </a:endParaRPr>
        </a:p>
      </dgm:t>
    </dgm:pt>
    <dgm:pt modelId="{5F656AEF-5DDA-40B3-AB96-E6230EFD2090}" type="parTrans" cxnId="{4BE33FAB-6DF6-4E34-915A-E4E4E4C05331}">
      <dgm:prSet/>
      <dgm:spPr bwMode="auto"/>
      <dgm:t>
        <a:bodyPr/>
        <a:lstStyle/>
        <a:p>
          <a:pPr>
            <a:defRPr/>
          </a:pPr>
          <a:endParaRPr/>
        </a:p>
      </dgm:t>
    </dgm:pt>
    <dgm:pt modelId="{E91C0A9F-0D41-494B-8CAE-3189DBF68777}" type="sibTrans" cxnId="{4BE33FAB-6DF6-4E34-915A-E4E4E4C05331}">
      <dgm:prSet/>
      <dgm:spPr bwMode="auto"/>
      <dgm:t>
        <a:bodyPr/>
        <a:lstStyle/>
        <a:p>
          <a:pPr>
            <a:defRPr/>
          </a:pPr>
          <a:endParaRPr/>
        </a:p>
      </dgm:t>
    </dgm:pt>
    <dgm:pt modelId="{1C74CE3B-ED72-4F51-AC8D-2A87FF18D421}" type="pres">
      <dgm:prSet presAssocID="{F158F162-F129-45EA-A43C-E297EC36DAEA}" presName="composite" presStyleCnt="0">
        <dgm:presLayoutVars>
          <dgm:chMax val="1"/>
          <dgm:dir val="norm"/>
          <dgm:resizeHandles val="exact"/>
        </dgm:presLayoutVars>
      </dgm:prSet>
      <dgm:spPr bwMode="auto"/>
    </dgm:pt>
    <dgm:pt modelId="{0BA92EAB-5C3E-4B0C-B9F5-10E27C1A2FC5}" type="pres">
      <dgm:prSet presAssocID="{F158F162-F129-45EA-A43C-E297EC36DAEA}" presName="radial" presStyleCnt="0">
        <dgm:presLayoutVars>
          <dgm:animLvl val="ctr"/>
        </dgm:presLayoutVars>
      </dgm:prSet>
      <dgm:spPr bwMode="auto"/>
    </dgm:pt>
    <dgm:pt modelId="{BAF6EEAB-51CC-4D07-9E26-83708F4FCCCE}" type="pres">
      <dgm:prSet presAssocID="{94F0D3DD-11CF-46CD-B00E-EC8E919AC89E}" presName="centerShape" presStyleLbl="vennNode1" presStyleIdx="0" presStyleCnt="5"/>
      <dgm:spPr bwMode="auto">
        <a:solidFill>
          <a:schemeClr val="accent3">
            <a:lumMod val="40000"/>
            <a:lumOff val="60000"/>
            <a:alpha val="99999"/>
          </a:schemeClr>
        </a:solidFill>
        <a:ln w="76199" cap="flat" cmpd="sng" algn="ctr">
          <a:solidFill>
            <a:schemeClr val="bg1"/>
          </a:solidFill>
          <a:prstDash val="solid"/>
          <a:miter lim="800000"/>
        </a:ln>
      </dgm:spPr>
    </dgm:pt>
    <dgm:pt modelId="{A56CAEA4-0C85-4CC0-8D69-B667FC846B8B}" type="pres">
      <dgm:prSet presAssocID="{B26B98AC-BFB4-497F-BEFB-E52DBE6587BC}" presName="node" presStyleLbl="vennNode1" presStyleIdx="1" presStyleCnt="5">
        <dgm:presLayoutVars>
          <dgm:bulletEnabled val="1"/>
        </dgm:presLayoutVars>
      </dgm:prSet>
      <dgm:spPr bwMode="auto">
        <a:solidFill>
          <a:schemeClr val="accent2">
            <a:lumMod val="40000"/>
            <a:lumOff val="60000"/>
            <a:alpha val="99999"/>
          </a:schemeClr>
        </a:solidFill>
        <a:ln w="7619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</dgm:spPr>
    </dgm:pt>
    <dgm:pt modelId="{19706334-153C-46CE-A30E-2810C1A3B4EF}" type="pres">
      <dgm:prSet presAssocID="{7FB361DC-8266-4E87-9BB6-BC2042C2A92A}" presName="node" presStyleLbl="vennNode1" presStyleIdx="2" presStyleCnt="5">
        <dgm:presLayoutVars>
          <dgm:bulletEnabled val="1"/>
        </dgm:presLayoutVars>
      </dgm:prSet>
      <dgm:spPr bwMode="auto">
        <a:solidFill>
          <a:schemeClr val="accent2">
            <a:lumMod val="40000"/>
            <a:lumOff val="60000"/>
            <a:alpha val="99999"/>
          </a:schemeClr>
        </a:solidFill>
        <a:ln w="7619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</dgm:spPr>
    </dgm:pt>
    <dgm:pt modelId="{AE568525-9C55-4EBF-9D49-FC570C55D1B7}" type="pres">
      <dgm:prSet presAssocID="{CE3F59DD-9A8B-4230-A288-FB49D38F7914}" presName="node" presStyleLbl="vennNode1" presStyleIdx="3" presStyleCnt="5">
        <dgm:presLayoutVars>
          <dgm:bulletEnabled val="1"/>
        </dgm:presLayoutVars>
      </dgm:prSet>
      <dgm:spPr bwMode="auto">
        <a:solidFill>
          <a:schemeClr val="accent2">
            <a:lumMod val="40000"/>
            <a:lumOff val="60000"/>
            <a:alpha val="99999"/>
          </a:schemeClr>
        </a:solidFill>
        <a:ln w="7619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</dgm:spPr>
    </dgm:pt>
    <dgm:pt modelId="{5A4F2B75-D888-44F6-8909-8656CF9D0B6D}" type="pres">
      <dgm:prSet presAssocID="{753FD21C-7450-43CC-B2C2-B092E27F38C7}" presName="node" presStyleLbl="vennNode1" presStyleIdx="4" presStyleCnt="5">
        <dgm:presLayoutVars>
          <dgm:bulletEnabled val="1"/>
        </dgm:presLayoutVars>
      </dgm:prSet>
      <dgm:spPr bwMode="auto">
        <a:solidFill>
          <a:schemeClr val="accent2">
            <a:lumMod val="40000"/>
            <a:lumOff val="60000"/>
            <a:alpha val="99999"/>
          </a:schemeClr>
        </a:solidFill>
        <a:ln w="7619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</dgm:spPr>
    </dgm:pt>
  </dgm:ptLst>
  <dgm:cxnLst>
    <dgm:cxn modelId="{9508A731-89F0-458A-A18B-B303E75A7191}" type="presOf" srcId="{94F0D3DD-11CF-46CD-B00E-EC8E919AC89E}" destId="{BAF6EEAB-51CC-4D07-9E26-83708F4FCCCE}" srcOrd="0" destOrd="0" presId="urn:microsoft.com/office/officeart/2005/8/layout/radial3"/>
    <dgm:cxn modelId="{C1209F6C-7C06-4EE0-A92F-0B52693F0438}" srcId="{F158F162-F129-45EA-A43C-E297EC36DAEA}" destId="{94F0D3DD-11CF-46CD-B00E-EC8E919AC89E}" srcOrd="0" destOrd="0" parTransId="{AB9D2661-A58D-4CF1-9066-802EBD285C76}" sibTransId="{7B1E464E-2D20-4B47-BAA2-8C15F47BB9D9}"/>
    <dgm:cxn modelId="{B69BA473-BC68-4A46-BBDC-8553C0D146F7}" srcId="{94F0D3DD-11CF-46CD-B00E-EC8E919AC89E}" destId="{7FB361DC-8266-4E87-9BB6-BC2042C2A92A}" srcOrd="1" destOrd="0" parTransId="{700F7462-1BCC-460B-92B2-CDE46D309D0C}" sibTransId="{8001A6A7-117C-4AC7-BF70-E49009D2946D}"/>
    <dgm:cxn modelId="{84B5AD79-88E9-4278-9DD4-99E0DDF8B50A}" type="presOf" srcId="{753FD21C-7450-43CC-B2C2-B092E27F38C7}" destId="{5A4F2B75-D888-44F6-8909-8656CF9D0B6D}" srcOrd="0" destOrd="0" presId="urn:microsoft.com/office/officeart/2005/8/layout/radial3"/>
    <dgm:cxn modelId="{8AB57685-3612-488C-80B0-145F522DEAF0}" type="presOf" srcId="{F158F162-F129-45EA-A43C-E297EC36DAEA}" destId="{1C74CE3B-ED72-4F51-AC8D-2A87FF18D421}" srcOrd="0" destOrd="0" presId="urn:microsoft.com/office/officeart/2005/8/layout/radial3"/>
    <dgm:cxn modelId="{EBE8298A-EAF8-4B83-A44B-957019347524}" srcId="{94F0D3DD-11CF-46CD-B00E-EC8E919AC89E}" destId="{B26B98AC-BFB4-497F-BEFB-E52DBE6587BC}" srcOrd="0" destOrd="0" parTransId="{0003ED69-AF9B-4E28-A62F-A4D068EA7E0E}" sibTransId="{92CBE8A7-5DDF-4194-B975-180C4580EA68}"/>
    <dgm:cxn modelId="{4BE33FAB-6DF6-4E34-915A-E4E4E4C05331}" srcId="{94F0D3DD-11CF-46CD-B00E-EC8E919AC89E}" destId="{753FD21C-7450-43CC-B2C2-B092E27F38C7}" srcOrd="3" destOrd="0" parTransId="{5F656AEF-5DDA-40B3-AB96-E6230EFD2090}" sibTransId="{E91C0A9F-0D41-494B-8CAE-3189DBF68777}"/>
    <dgm:cxn modelId="{6BF157AE-D8B4-415E-ACC7-21719F2254F2}" srcId="{94F0D3DD-11CF-46CD-B00E-EC8E919AC89E}" destId="{CE3F59DD-9A8B-4230-A288-FB49D38F7914}" srcOrd="2" destOrd="0" parTransId="{809F5A05-5553-4C92-A1FF-3EEE9D951624}" sibTransId="{40E1D4C9-2E24-4969-BF75-9B343C168CB9}"/>
    <dgm:cxn modelId="{B473A6D1-E5B1-4A47-B0A2-451D9DACAC56}" type="presOf" srcId="{7FB361DC-8266-4E87-9BB6-BC2042C2A92A}" destId="{19706334-153C-46CE-A30E-2810C1A3B4EF}" srcOrd="0" destOrd="0" presId="urn:microsoft.com/office/officeart/2005/8/layout/radial3"/>
    <dgm:cxn modelId="{0B7B75D2-01B8-4876-AC5F-676D4E7D9363}" type="presOf" srcId="{CE3F59DD-9A8B-4230-A288-FB49D38F7914}" destId="{AE568525-9C55-4EBF-9D49-FC570C55D1B7}" srcOrd="0" destOrd="0" presId="urn:microsoft.com/office/officeart/2005/8/layout/radial3"/>
    <dgm:cxn modelId="{1DA95AFA-DCDA-4276-9F39-035E4C304266}" type="presOf" srcId="{B26B98AC-BFB4-497F-BEFB-E52DBE6587BC}" destId="{A56CAEA4-0C85-4CC0-8D69-B667FC846B8B}" srcOrd="0" destOrd="0" presId="urn:microsoft.com/office/officeart/2005/8/layout/radial3"/>
    <dgm:cxn modelId="{FAF4487E-0E81-40DE-AD12-46EAEACF6BC2}" type="presParOf" srcId="{1C74CE3B-ED72-4F51-AC8D-2A87FF18D421}" destId="{0BA92EAB-5C3E-4B0C-B9F5-10E27C1A2FC5}" srcOrd="0" destOrd="0" presId="urn:microsoft.com/office/officeart/2005/8/layout/radial3"/>
    <dgm:cxn modelId="{FBE7C469-96A1-4F1B-9790-0355476E2DDE}" type="presParOf" srcId="{0BA92EAB-5C3E-4B0C-B9F5-10E27C1A2FC5}" destId="{BAF6EEAB-51CC-4D07-9E26-83708F4FCCCE}" srcOrd="0" destOrd="0" presId="urn:microsoft.com/office/officeart/2005/8/layout/radial3"/>
    <dgm:cxn modelId="{A7ABE4DD-08BB-463C-A820-7434B7E53299}" type="presParOf" srcId="{0BA92EAB-5C3E-4B0C-B9F5-10E27C1A2FC5}" destId="{A56CAEA4-0C85-4CC0-8D69-B667FC846B8B}" srcOrd="1" destOrd="0" presId="urn:microsoft.com/office/officeart/2005/8/layout/radial3"/>
    <dgm:cxn modelId="{B793CD0B-6780-4FE3-9A67-3372BE735960}" type="presParOf" srcId="{0BA92EAB-5C3E-4B0C-B9F5-10E27C1A2FC5}" destId="{19706334-153C-46CE-A30E-2810C1A3B4EF}" srcOrd="2" destOrd="0" presId="urn:microsoft.com/office/officeart/2005/8/layout/radial3"/>
    <dgm:cxn modelId="{7B761352-3B7D-4DBA-B5FD-7667344BDA17}" type="presParOf" srcId="{0BA92EAB-5C3E-4B0C-B9F5-10E27C1A2FC5}" destId="{AE568525-9C55-4EBF-9D49-FC570C55D1B7}" srcOrd="3" destOrd="0" presId="urn:microsoft.com/office/officeart/2005/8/layout/radial3"/>
    <dgm:cxn modelId="{6E44C5F0-4D62-4E4C-808E-68A225B732B6}" type="presParOf" srcId="{0BA92EAB-5C3E-4B0C-B9F5-10E27C1A2FC5}" destId="{5A4F2B75-D888-44F6-8909-8656CF9D0B6D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 xmlns:r="http://schemas.openxmlformats.org/officeDocument/2006/relationships">
  <dgm:ptLst>
    <dgm:pt modelId="{8FE2ACE1-8FDD-4C6A-A754-F1EF497AB18E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0"/>
      <dgm:spPr bwMode="auto"/>
    </dgm:pt>
    <dgm:pt modelId="{95714D7C-15BB-4EED-BD28-DF52A63586A7}">
      <dgm:prSet phldr="0" phldrT="[Текст]" custT="1"/>
      <dgm:spPr bwMode="auto"/>
      <dgm:t>
        <a:bodyPr vertOverflow="overflow" horzOverflow="overflow" vert="horz" rtlCol="0" fromWordArt="0" anchor="ctr" forceAA="0" upright="0" compatLnSpc="0"/>
        <a:lstStyle/>
        <a:p>
          <a:pPr marL="0" indent="0" algn="ctr" defTabSz="2489199">
            <a:lnSpc>
              <a:spcPct val="90000"/>
            </a:lnSpc>
            <a:spcBef>
              <a:spcPts val="0"/>
            </a:spcBef>
            <a:spcAft>
              <a:spcPts val="0"/>
            </a:spcAft>
            <a:defRPr/>
          </a:pPr>
          <a:r>
            <a:rPr lang="zh-CN" sz="3600" b="0" i="0" u="none" strike="noStrike" cap="none" spc="0">
              <a:solidFill>
                <a:schemeClr val="bg1"/>
              </a:solidFill>
              <a:latin typeface="阿里巴巴普惠体 B"/>
              <a:ea typeface="阿里巴巴普惠体 B"/>
              <a:cs typeface="阿里巴巴普惠体 B"/>
            </a:rPr>
            <a:t>添加标题</a:t>
          </a:r>
          <a:endParaRPr sz="5700"/>
        </a:p>
      </dgm:t>
    </dgm:pt>
    <dgm:pt modelId="{BFE07135-D8D2-4997-B26A-1A38740C4E64}" type="parTrans" cxnId="{01666095-A60E-4A37-8D95-A35FF9CAA92F}">
      <dgm:prSet/>
      <dgm:spPr bwMode="auto"/>
    </dgm:pt>
    <dgm:pt modelId="{ED303089-760D-4DF5-8DD4-ABC183C5FEC6}" type="sibTrans" cxnId="{01666095-A60E-4A37-8D95-A35FF9CAA92F}">
      <dgm:prSet/>
      <dgm:spPr bwMode="auto"/>
    </dgm:pt>
    <dgm:pt modelId="{8FA88F44-626E-4B29-AC8E-0B3140A6258A}">
      <dgm:prSet phldr="0" phldrT="[Текст]" custT="1"/>
      <dgm:spPr bwMode="auto"/>
      <dgm:t>
        <a:bodyPr vertOverflow="overflow" horzOverflow="overflow" vert="horz" rtlCol="0" fromWordArt="0" anchor="ctr" forceAA="0" upright="0" compatLnSpc="0"/>
        <a:lstStyle/>
        <a:p>
          <a:pPr marL="0" indent="0" algn="ctr" defTabSz="1511299">
            <a:lnSpc>
              <a:spcPct val="90000"/>
            </a:lnSpc>
            <a:spcBef>
              <a:spcPts val="0"/>
            </a:spcBef>
            <a:spcAft>
              <a:spcPts val="0"/>
            </a:spcAft>
            <a:defRPr/>
          </a:pPr>
          <a:r>
            <a:rPr lang="zh-CN" sz="2200" b="0" i="0" u="none" strike="noStrike" cap="none" spc="0">
              <a:solidFill>
                <a:schemeClr val="bg1"/>
              </a:solidFill>
              <a:latin typeface="阿里巴巴普惠体 B"/>
              <a:ea typeface="阿里巴巴普惠体 B"/>
              <a:cs typeface="阿里巴巴普惠体 B"/>
            </a:rPr>
            <a:t>添加标题</a:t>
          </a:r>
          <a:endParaRPr sz="4000"/>
        </a:p>
      </dgm:t>
    </dgm:pt>
    <dgm:pt modelId="{F4A31B7A-4EAD-49B6-A486-59ADA5879724}" type="parTrans" cxnId="{424B40C0-A203-487D-83BF-8388C14D9215}">
      <dgm:prSet/>
      <dgm:spPr bwMode="auto"/>
    </dgm:pt>
    <dgm:pt modelId="{87A3F52A-C3A4-40BC-8492-6AEEF99DC0CC}" type="sibTrans" cxnId="{424B40C0-A203-487D-83BF-8388C14D9215}">
      <dgm:prSet/>
      <dgm:spPr bwMode="auto"/>
    </dgm:pt>
    <dgm:pt modelId="{9D17BB43-295A-4C47-80CF-4D3DE8BD1814}">
      <dgm:prSet phldr="0" phldrT="[Текст]" custT="1"/>
      <dgm:spPr bwMode="auto"/>
      <dgm:t>
        <a:bodyPr vertOverflow="overflow" horzOverflow="overflow" vert="horz" rtlCol="0" fromWordArt="0" anchor="ctr" forceAA="0" upright="0" compatLnSpc="0"/>
        <a:lstStyle/>
        <a:p>
          <a:pPr marL="0" indent="0" algn="ctr" defTabSz="1689098">
            <a:lnSpc>
              <a:spcPct val="90000"/>
            </a:lnSpc>
            <a:spcBef>
              <a:spcPts val="0"/>
            </a:spcBef>
            <a:spcAft>
              <a:spcPts val="0"/>
            </a:spcAft>
            <a:defRPr/>
          </a:pPr>
          <a:r>
            <a:rPr lang="zh-CN" sz="2400" b="0" i="0" u="none" strike="noStrike" cap="none" spc="0">
              <a:solidFill>
                <a:schemeClr val="bg1"/>
              </a:solidFill>
              <a:latin typeface="阿里巴巴普惠体 B"/>
              <a:ea typeface="阿里巴巴普惠体 B"/>
              <a:cs typeface="阿里巴巴普惠体 B"/>
            </a:rPr>
            <a:t>添加标题</a:t>
          </a:r>
          <a:endParaRPr sz="4400"/>
        </a:p>
      </dgm:t>
    </dgm:pt>
    <dgm:pt modelId="{26311454-5D53-41FB-BA89-92D20295BCDC}" type="parTrans" cxnId="{AE6CC281-7C61-4645-9BD4-CC5DA9FB07A6}">
      <dgm:prSet/>
      <dgm:spPr bwMode="auto"/>
    </dgm:pt>
    <dgm:pt modelId="{0A08D11F-9711-49B8-A5DE-65C093D7E494}" type="sibTrans" cxnId="{AE6CC281-7C61-4645-9BD4-CC5DA9FB07A6}">
      <dgm:prSet/>
      <dgm:spPr bwMode="auto"/>
    </dgm:pt>
    <dgm:pt modelId="{4E019E3A-F5C0-4E3E-A87D-100CEFAE3BAF}" type="pres">
      <dgm:prSet presAssocID="{8FE2ACE1-8FDD-4C6A-A754-F1EF497AB18E}" presName="composite" presStyleCnt="0">
        <dgm:presLayoutVars>
          <dgm:chMax val="3"/>
          <dgm:animLvl val="lvl"/>
          <dgm:resizeHandles val="exact"/>
        </dgm:presLayoutVars>
      </dgm:prSet>
      <dgm:spPr bwMode="auto"/>
    </dgm:pt>
    <dgm:pt modelId="{025BF2E9-01EF-42CE-B905-B117C1F90365}" type="pres">
      <dgm:prSet presAssocID="{95714D7C-15BB-4EED-BD28-DF52A63586A7}" presName="gear1" presStyleLbl="node1" presStyleIdx="0" presStyleCnt="3">
        <dgm:presLayoutVars>
          <dgm:chMax val="1"/>
          <dgm:bulletEnabled val="1"/>
        </dgm:presLayoutVars>
      </dgm:prSet>
      <dgm:spPr bwMode="auto">
        <a:gradFill>
          <a:gsLst>
            <a:gs pos="0">
              <a:schemeClr val="accent2">
                <a:lumMod val="40000"/>
                <a:lumOff val="6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8100000" scaled="1"/>
        </a:gradFill>
        <a:ln w="76199" cap="flat" cmpd="sng" algn="ctr">
          <a:solidFill>
            <a:schemeClr val="bg1"/>
          </a:solidFill>
          <a:prstDash val="solid"/>
          <a:miter lim="800000"/>
        </a:ln>
      </dgm:spPr>
    </dgm:pt>
    <dgm:pt modelId="{447B475F-EA47-4238-9E69-41720DEA9A13}" type="pres">
      <dgm:prSet presAssocID="{95714D7C-15BB-4EED-BD28-DF52A63586A7}" presName="gear1srcNode" presStyleLbl="node1" presStyleIdx="0" presStyleCnt="3"/>
      <dgm:spPr bwMode="auto"/>
    </dgm:pt>
    <dgm:pt modelId="{C473DB94-4573-476D-9CA0-CEFC8FC84039}" type="pres">
      <dgm:prSet presAssocID="{95714D7C-15BB-4EED-BD28-DF52A63586A7}" presName="gear1dstNode" presStyleLbl="node1" presStyleIdx="0" presStyleCnt="3"/>
      <dgm:spPr bwMode="auto"/>
    </dgm:pt>
    <dgm:pt modelId="{FDE1A4C9-4196-4232-97DE-DFADD225810A}" type="pres">
      <dgm:prSet presAssocID="{8FA88F44-626E-4B29-AC8E-0B3140A6258A}" presName="gear2" presStyleLbl="node1" presStyleIdx="1" presStyleCnt="3">
        <dgm:presLayoutVars>
          <dgm:chMax val="1"/>
          <dgm:bulletEnabled val="1"/>
        </dgm:presLayoutVars>
      </dgm:prSet>
      <dgm:spPr bwMode="auto">
        <a:solidFill>
          <a:schemeClr val="accent2">
            <a:lumMod val="60000"/>
            <a:lumOff val="40000"/>
          </a:schemeClr>
        </a:solidFill>
        <a:ln w="7619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</dgm:spPr>
    </dgm:pt>
    <dgm:pt modelId="{742CCB0D-2174-4167-A718-7075FAC3F3B9}" type="pres">
      <dgm:prSet presAssocID="{8FA88F44-626E-4B29-AC8E-0B3140A6258A}" presName="gear2srcNode" presStyleLbl="node1" presStyleIdx="1" presStyleCnt="3"/>
      <dgm:spPr bwMode="auto"/>
    </dgm:pt>
    <dgm:pt modelId="{4E74BD53-BF04-4DCB-910D-8E5566DB351B}" type="pres">
      <dgm:prSet presAssocID="{8FA88F44-626E-4B29-AC8E-0B3140A6258A}" presName="gear2dstNode" presStyleLbl="node1" presStyleIdx="1" presStyleCnt="3"/>
      <dgm:spPr bwMode="auto"/>
    </dgm:pt>
    <dgm:pt modelId="{AE6B86A8-C11E-4577-9F59-AFC839454DB8}" type="pres">
      <dgm:prSet presAssocID="{9D17BB43-295A-4C47-80CF-4D3DE8BD1814}" presName="gear3" presStyleLbl="node1" presStyleIdx="2" presStyleCnt="3"/>
      <dgm:spPr bwMode="auto">
        <a:solidFill>
          <a:schemeClr val="accent3">
            <a:lumMod val="40000"/>
            <a:lumOff val="60000"/>
          </a:schemeClr>
        </a:solidFill>
        <a:ln w="7619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</dgm:spPr>
    </dgm:pt>
    <dgm:pt modelId="{48555199-37A2-4926-A561-6AD1BA38B3F6}" type="pres">
      <dgm:prSet presAssocID="{9D17BB43-295A-4C47-80CF-4D3DE8BD1814}" presName="gear3tx" presStyleLbl="node1" presStyleIdx="2" presStyleCnt="3">
        <dgm:presLayoutVars>
          <dgm:chMax val="1"/>
          <dgm:bulletEnabled val="1"/>
        </dgm:presLayoutVars>
      </dgm:prSet>
      <dgm:spPr bwMode="auto"/>
    </dgm:pt>
    <dgm:pt modelId="{5245927C-7983-47F5-85FE-BCB6D4C1B54E}" type="pres">
      <dgm:prSet presAssocID="{9D17BB43-295A-4C47-80CF-4D3DE8BD1814}" presName="gear3srcNode" presStyleLbl="node1" presStyleIdx="2" presStyleCnt="3"/>
      <dgm:spPr bwMode="auto"/>
    </dgm:pt>
    <dgm:pt modelId="{DAFA5F0C-F5E2-4F9B-AC93-A6FA325C50D4}" type="pres">
      <dgm:prSet presAssocID="{9D17BB43-295A-4C47-80CF-4D3DE8BD1814}" presName="gear3dstNode" presStyleLbl="node1" presStyleIdx="2" presStyleCnt="3"/>
      <dgm:spPr bwMode="auto"/>
    </dgm:pt>
    <dgm:pt modelId="{53CA701F-105E-4A98-BC28-AE30138C8A3D}" type="pres">
      <dgm:prSet presAssocID="{ED303089-760D-4DF5-8DD4-ABC183C5FEC6}" presName="connector1" presStyleLbl="sibTrans2D1" presStyleIdx="0" presStyleCnt="3"/>
      <dgm:spPr bwMode="auto">
        <a:solidFill>
          <a:schemeClr val="accent3">
            <a:lumMod val="40000"/>
            <a:lumOff val="60000"/>
          </a:schemeClr>
        </a:solidFill>
      </dgm:spPr>
    </dgm:pt>
    <dgm:pt modelId="{028AE10D-65B0-4115-AFE2-FC3B3F4ECBF1}" type="pres">
      <dgm:prSet presAssocID="{87A3F52A-C3A4-40BC-8492-6AEEF99DC0CC}" presName="connector2" presStyleLbl="sibTrans2D1" presStyleIdx="1" presStyleCnt="3"/>
      <dgm:spPr bwMode="auto">
        <a:solidFill>
          <a:schemeClr val="bg1"/>
        </a:solidFill>
        <a:ln w="28575">
          <a:noFill/>
          <a:prstDash val="solid"/>
        </a:ln>
      </dgm:spPr>
    </dgm:pt>
    <dgm:pt modelId="{32CF391D-0B23-4D96-8243-1DB708398ED0}" type="pres">
      <dgm:prSet custAng="1088220" custLinFactY="1431" presAssocID="{0A08D11F-9711-49B8-A5DE-65C093D7E494}" presName="connector3" presStyleLbl="sibTrans2D1" presStyleIdx="2" presStyleCnt="3"/>
      <dgm:spPr bwMode="auto">
        <a:solidFill>
          <a:schemeClr val="bg1"/>
        </a:solidFill>
        <a:ln w="38099">
          <a:noFill/>
          <a:prstDash val="solid"/>
        </a:ln>
      </dgm:spPr>
    </dgm:pt>
  </dgm:ptLst>
  <dgm:cxnLst>
    <dgm:cxn modelId="{D111A266-1350-4894-A409-F636D2987B1B}" type="presOf" srcId="{95714D7C-15BB-4EED-BD28-DF52A63586A7}" destId="{C473DB94-4573-476D-9CA0-CEFC8FC84039}" srcOrd="2" destOrd="0" presId="urn:microsoft.com/office/officeart/2005/8/layout/gear1"/>
    <dgm:cxn modelId="{19750552-3C92-4867-BBC9-628E1D10F8F9}" type="presOf" srcId="{95714D7C-15BB-4EED-BD28-DF52A63586A7}" destId="{447B475F-EA47-4238-9E69-41720DEA9A13}" srcOrd="1" destOrd="0" presId="urn:microsoft.com/office/officeart/2005/8/layout/gear1"/>
    <dgm:cxn modelId="{AE6CC281-7C61-4645-9BD4-CC5DA9FB07A6}" srcId="{8FE2ACE1-8FDD-4C6A-A754-F1EF497AB18E}" destId="{9D17BB43-295A-4C47-80CF-4D3DE8BD1814}" srcOrd="2" destOrd="0" parTransId="{26311454-5D53-41FB-BA89-92D20295BCDC}" sibTransId="{0A08D11F-9711-49B8-A5DE-65C093D7E494}"/>
    <dgm:cxn modelId="{D21E6584-F61F-4B5E-8A55-72C04B999DB8}" type="presOf" srcId="{9D17BB43-295A-4C47-80CF-4D3DE8BD1814}" destId="{AE6B86A8-C11E-4577-9F59-AFC839454DB8}" srcOrd="0" destOrd="0" presId="urn:microsoft.com/office/officeart/2005/8/layout/gear1"/>
    <dgm:cxn modelId="{6284078C-6149-4CB1-BFC1-0256BFB121AA}" type="presOf" srcId="{0A08D11F-9711-49B8-A5DE-65C093D7E494}" destId="{32CF391D-0B23-4D96-8243-1DB708398ED0}" srcOrd="0" destOrd="0" presId="urn:microsoft.com/office/officeart/2005/8/layout/gear1"/>
    <dgm:cxn modelId="{01666095-A60E-4A37-8D95-A35FF9CAA92F}" srcId="{8FE2ACE1-8FDD-4C6A-A754-F1EF497AB18E}" destId="{95714D7C-15BB-4EED-BD28-DF52A63586A7}" srcOrd="0" destOrd="0" parTransId="{BFE07135-D8D2-4997-B26A-1A38740C4E64}" sibTransId="{ED303089-760D-4DF5-8DD4-ABC183C5FEC6}"/>
    <dgm:cxn modelId="{F859A5A2-FEBA-40A6-9F96-216E0B3CBF34}" type="presOf" srcId="{95714D7C-15BB-4EED-BD28-DF52A63586A7}" destId="{025BF2E9-01EF-42CE-B905-B117C1F90365}" srcOrd="0" destOrd="0" presId="urn:microsoft.com/office/officeart/2005/8/layout/gear1"/>
    <dgm:cxn modelId="{42B654A4-D9AE-4883-86EB-BB73094B0781}" type="presOf" srcId="{8FE2ACE1-8FDD-4C6A-A754-F1EF497AB18E}" destId="{4E019E3A-F5C0-4E3E-A87D-100CEFAE3BAF}" srcOrd="0" destOrd="0" presId="urn:microsoft.com/office/officeart/2005/8/layout/gear1"/>
    <dgm:cxn modelId="{7A46ABAF-3FC7-401F-BBC2-599207572AA8}" type="presOf" srcId="{8FA88F44-626E-4B29-AC8E-0B3140A6258A}" destId="{4E74BD53-BF04-4DCB-910D-8E5566DB351B}" srcOrd="2" destOrd="0" presId="urn:microsoft.com/office/officeart/2005/8/layout/gear1"/>
    <dgm:cxn modelId="{3CE56FBF-8E16-4A7E-9422-C76B9E2389A6}" type="presOf" srcId="{9D17BB43-295A-4C47-80CF-4D3DE8BD1814}" destId="{DAFA5F0C-F5E2-4F9B-AC93-A6FA325C50D4}" srcOrd="3" destOrd="0" presId="urn:microsoft.com/office/officeart/2005/8/layout/gear1"/>
    <dgm:cxn modelId="{424B40C0-A203-487D-83BF-8388C14D9215}" srcId="{8FE2ACE1-8FDD-4C6A-A754-F1EF497AB18E}" destId="{8FA88F44-626E-4B29-AC8E-0B3140A6258A}" srcOrd="1" destOrd="0" parTransId="{F4A31B7A-4EAD-49B6-A486-59ADA5879724}" sibTransId="{87A3F52A-C3A4-40BC-8492-6AEEF99DC0CC}"/>
    <dgm:cxn modelId="{79BF71CB-8C15-4D59-9CF2-A70406827BCB}" type="presOf" srcId="{ED303089-760D-4DF5-8DD4-ABC183C5FEC6}" destId="{53CA701F-105E-4A98-BC28-AE30138C8A3D}" srcOrd="0" destOrd="0" presId="urn:microsoft.com/office/officeart/2005/8/layout/gear1"/>
    <dgm:cxn modelId="{DE4CAADA-A8C1-4A16-9081-9A853DE8ED37}" type="presOf" srcId="{87A3F52A-C3A4-40BC-8492-6AEEF99DC0CC}" destId="{028AE10D-65B0-4115-AFE2-FC3B3F4ECBF1}" srcOrd="0" destOrd="0" presId="urn:microsoft.com/office/officeart/2005/8/layout/gear1"/>
    <dgm:cxn modelId="{9B3B0AE0-1345-40BA-9C09-2C25D1C2FF5C}" type="presOf" srcId="{9D17BB43-295A-4C47-80CF-4D3DE8BD1814}" destId="{5245927C-7983-47F5-85FE-BCB6D4C1B54E}" srcOrd="2" destOrd="0" presId="urn:microsoft.com/office/officeart/2005/8/layout/gear1"/>
    <dgm:cxn modelId="{48BF56E0-4A1F-43DF-BA4D-37D4939DF9B4}" type="presOf" srcId="{8FA88F44-626E-4B29-AC8E-0B3140A6258A}" destId="{742CCB0D-2174-4167-A718-7075FAC3F3B9}" srcOrd="1" destOrd="0" presId="urn:microsoft.com/office/officeart/2005/8/layout/gear1"/>
    <dgm:cxn modelId="{5D45C6E3-1D15-4C41-93F9-020819C3AE96}" type="presOf" srcId="{9D17BB43-295A-4C47-80CF-4D3DE8BD1814}" destId="{48555199-37A2-4926-A561-6AD1BA38B3F6}" srcOrd="1" destOrd="0" presId="urn:microsoft.com/office/officeart/2005/8/layout/gear1"/>
    <dgm:cxn modelId="{D5D9AFF9-BF61-4E39-953F-3AAAD0C1AAEF}" type="presOf" srcId="{8FA88F44-626E-4B29-AC8E-0B3140A6258A}" destId="{FDE1A4C9-4196-4232-97DE-DFADD225810A}" srcOrd="0" destOrd="0" presId="urn:microsoft.com/office/officeart/2005/8/layout/gear1"/>
    <dgm:cxn modelId="{B80F16BF-3C8C-4418-83E8-F7BB25D2199B}" type="presParOf" srcId="{4E019E3A-F5C0-4E3E-A87D-100CEFAE3BAF}" destId="{025BF2E9-01EF-42CE-B905-B117C1F90365}" srcOrd="0" destOrd="0" presId="urn:microsoft.com/office/officeart/2005/8/layout/gear1"/>
    <dgm:cxn modelId="{7AFA29EA-F570-49C1-8CDE-E8F022CE482A}" type="presParOf" srcId="{4E019E3A-F5C0-4E3E-A87D-100CEFAE3BAF}" destId="{447B475F-EA47-4238-9E69-41720DEA9A13}" srcOrd="1" destOrd="0" presId="urn:microsoft.com/office/officeart/2005/8/layout/gear1"/>
    <dgm:cxn modelId="{1771DAB1-612C-41BB-ACE6-6DC536568130}" type="presParOf" srcId="{4E019E3A-F5C0-4E3E-A87D-100CEFAE3BAF}" destId="{C473DB94-4573-476D-9CA0-CEFC8FC84039}" srcOrd="2" destOrd="0" presId="urn:microsoft.com/office/officeart/2005/8/layout/gear1"/>
    <dgm:cxn modelId="{72C1BE34-7E14-4CDB-97E9-8582FD4B940C}" type="presParOf" srcId="{4E019E3A-F5C0-4E3E-A87D-100CEFAE3BAF}" destId="{FDE1A4C9-4196-4232-97DE-DFADD225810A}" srcOrd="3" destOrd="0" presId="urn:microsoft.com/office/officeart/2005/8/layout/gear1"/>
    <dgm:cxn modelId="{50421EFD-3C45-442C-855C-C51C055491F3}" type="presParOf" srcId="{4E019E3A-F5C0-4E3E-A87D-100CEFAE3BAF}" destId="{742CCB0D-2174-4167-A718-7075FAC3F3B9}" srcOrd="4" destOrd="0" presId="urn:microsoft.com/office/officeart/2005/8/layout/gear1"/>
    <dgm:cxn modelId="{4DF098B1-8B93-4302-9224-DB9292BE32D9}" type="presParOf" srcId="{4E019E3A-F5C0-4E3E-A87D-100CEFAE3BAF}" destId="{4E74BD53-BF04-4DCB-910D-8E5566DB351B}" srcOrd="5" destOrd="0" presId="urn:microsoft.com/office/officeart/2005/8/layout/gear1"/>
    <dgm:cxn modelId="{53E6559E-5483-4B21-AFB0-5B836CF8C3FE}" type="presParOf" srcId="{4E019E3A-F5C0-4E3E-A87D-100CEFAE3BAF}" destId="{AE6B86A8-C11E-4577-9F59-AFC839454DB8}" srcOrd="6" destOrd="0" presId="urn:microsoft.com/office/officeart/2005/8/layout/gear1"/>
    <dgm:cxn modelId="{3781F9B1-81BF-4B00-A1C2-384529C71E4D}" type="presParOf" srcId="{4E019E3A-F5C0-4E3E-A87D-100CEFAE3BAF}" destId="{48555199-37A2-4926-A561-6AD1BA38B3F6}" srcOrd="7" destOrd="0" presId="urn:microsoft.com/office/officeart/2005/8/layout/gear1"/>
    <dgm:cxn modelId="{D5997119-8786-416B-AD21-E38D2F461DB6}" type="presParOf" srcId="{4E019E3A-F5C0-4E3E-A87D-100CEFAE3BAF}" destId="{5245927C-7983-47F5-85FE-BCB6D4C1B54E}" srcOrd="8" destOrd="0" presId="urn:microsoft.com/office/officeart/2005/8/layout/gear1"/>
    <dgm:cxn modelId="{2210647A-E8D6-4F63-AFB2-A296CC7D99AC}" type="presParOf" srcId="{4E019E3A-F5C0-4E3E-A87D-100CEFAE3BAF}" destId="{DAFA5F0C-F5E2-4F9B-AC93-A6FA325C50D4}" srcOrd="9" destOrd="0" presId="urn:microsoft.com/office/officeart/2005/8/layout/gear1"/>
    <dgm:cxn modelId="{59C63B5E-A453-4C84-A3D8-E84975C1A81E}" type="presParOf" srcId="{4E019E3A-F5C0-4E3E-A87D-100CEFAE3BAF}" destId="{53CA701F-105E-4A98-BC28-AE30138C8A3D}" srcOrd="10" destOrd="0" presId="urn:microsoft.com/office/officeart/2005/8/layout/gear1"/>
    <dgm:cxn modelId="{56B35388-6C0E-4A9B-B2A7-54D2FF9C626C}" type="presParOf" srcId="{4E019E3A-F5C0-4E3E-A87D-100CEFAE3BAF}" destId="{028AE10D-65B0-4115-AFE2-FC3B3F4ECBF1}" srcOrd="11" destOrd="0" presId="urn:microsoft.com/office/officeart/2005/8/layout/gear1"/>
    <dgm:cxn modelId="{30D8EA74-F45A-4077-BDCA-D211E7312077}" type="presParOf" srcId="{4E019E3A-F5C0-4E3E-A87D-100CEFAE3BAF}" destId="{32CF391D-0B23-4D96-8243-1DB708398ED0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 xmlns:r="http://schemas.openxmlformats.org/officeDocument/2006/relationships">
  <dgm:ptLst>
    <dgm:pt modelId="{E3BABFF4-A25D-4975-B784-C3CD5B10D198}" type="doc">
      <dgm:prSet loTypeId="urn:microsoft.com/office/officeart/2005/8/layout/cycle4" loCatId="relationship" qsTypeId="urn:microsoft.com/office/officeart/2005/8/quickstyle/simple1" qsCatId="simple" csTypeId="urn:microsoft.com/office/officeart/2005/8/colors/accent1_2" csCatId="accent1" phldr="0"/>
      <dgm:spPr bwMode="auto"/>
      <dgm:t>
        <a:bodyPr/>
        <a:lstStyle/>
        <a:p>
          <a:pPr>
            <a:defRPr/>
          </a:pPr>
          <a:endParaRPr/>
        </a:p>
      </dgm:t>
    </dgm:pt>
    <dgm:pt modelId="{A4447509-239C-4D84-8E46-818C87DFA8D5}">
      <dgm:prSet phldr="0" phldrT="[Текст]"/>
      <dgm:spPr bwMode="auto"/>
      <dgm:t>
        <a:bodyPr vertOverflow="overflow" horzOverflow="overflow" vert="horz" rtlCol="0" fromWordArt="0" anchor="ctr" forceAA="0" upright="0" compatLnSpc="0"/>
        <a:lstStyle/>
        <a:p>
          <a:pPr marL="0" indent="0" algn="ctr" defTabSz="1689098">
            <a:lnSpc>
              <a:spcPct val="90000"/>
            </a:lnSpc>
            <a:spcBef>
              <a:spcPts val="0"/>
            </a:spcBef>
            <a:spcAft>
              <a:spcPts val="0"/>
            </a:spcAft>
            <a:defRPr/>
          </a:pPr>
          <a:r>
            <a:rPr lang="zh-CN" b="0" i="0" u="none" strike="noStrike" cap="none" spc="0">
              <a:solidFill>
                <a:schemeClr val="bg1"/>
              </a:solidFill>
              <a:latin typeface="阿里巴巴普惠体 B"/>
              <a:ea typeface="阿里巴巴普惠体 B"/>
              <a:cs typeface="阿里巴巴普惠体 B"/>
            </a:rPr>
            <a:t>标题文字</a:t>
          </a:r>
          <a:endParaRPr/>
        </a:p>
      </dgm:t>
    </dgm:pt>
    <dgm:pt modelId="{5A596B42-7F89-44F4-B56A-F5923E4B2F34}" type="parTrans" cxnId="{A00D77DA-7A83-446E-AF9C-0B8648B8FF8C}">
      <dgm:prSet/>
      <dgm:spPr bwMode="auto"/>
      <dgm:t>
        <a:bodyPr/>
        <a:lstStyle/>
        <a:p>
          <a:pPr>
            <a:defRPr/>
          </a:pPr>
          <a:endParaRPr/>
        </a:p>
      </dgm:t>
    </dgm:pt>
    <dgm:pt modelId="{B7F990B0-7CF8-4B81-BF3C-A16E217F799A}" type="sibTrans" cxnId="{A00D77DA-7A83-446E-AF9C-0B8648B8FF8C}">
      <dgm:prSet/>
      <dgm:spPr bwMode="auto"/>
      <dgm:t>
        <a:bodyPr/>
        <a:lstStyle/>
        <a:p>
          <a:pPr>
            <a:defRPr/>
          </a:pPr>
          <a:endParaRPr/>
        </a:p>
      </dgm:t>
    </dgm:pt>
    <dgm:pt modelId="{FC3AA54D-E72D-4AD4-8E4F-5E45CB408822}">
      <dgm:prSet phldr="0" phldrT="[Текст]" custT="1"/>
      <dgm:spPr bwMode="auto"/>
      <dgm:t>
        <a:bodyPr vertOverflow="overflow" horzOverflow="overflow" vert="horz" rtlCol="0" fromWordArt="0" anchor="b" forceAA="0" upright="0" compatLnSpc="0"/>
        <a:lstStyle/>
        <a:p>
          <a:pPr algn="l">
            <a:defRPr/>
          </a:pPr>
          <a:r>
            <a:rPr lang="zh-CN" sz="1600" b="0" i="0" u="none" strike="noStrike" cap="none" spc="0">
              <a:solidFill>
                <a:schemeClr val="tx1">
                  <a:lumMod val="85000"/>
                  <a:lumOff val="15000"/>
                </a:schemeClr>
              </a:solidFill>
              <a:latin typeface="阿里巴巴普惠体 B"/>
              <a:ea typeface="阿里巴巴普惠体 B"/>
              <a:cs typeface="阿里巴巴普惠体 B"/>
            </a:rPr>
            <a:t>点击输入简要文字内容文字</a:t>
          </a:r>
          <a:endParaRPr sz="1600">
            <a:solidFill>
              <a:schemeClr val="tx1">
                <a:lumMod val="85000"/>
                <a:lumOff val="15000"/>
              </a:schemeClr>
            </a:solidFill>
            <a:latin typeface="阿里巴巴普惠体 B"/>
            <a:ea typeface="阿里巴巴普惠体 B"/>
            <a:cs typeface="阿里巴巴普惠体 B"/>
          </a:endParaRPr>
        </a:p>
        <a:p>
          <a:pPr algn="l">
            <a:defRPr/>
          </a:pPr>
          <a:r>
            <a:rPr lang="zh-CN" sz="1600" b="0" i="0" u="none" strike="noStrike" cap="none" spc="0">
              <a:solidFill>
                <a:schemeClr val="tx1">
                  <a:lumMod val="85000"/>
                  <a:lumOff val="15000"/>
                </a:schemeClr>
              </a:solidFill>
              <a:latin typeface="阿里巴巴普惠体 B"/>
              <a:ea typeface="阿里巴巴普惠体 B"/>
              <a:cs typeface="阿里巴巴普惠体 B"/>
            </a:rPr>
            <a:t>内容需概括精炼不用多余的</a:t>
          </a:r>
          <a:endParaRPr/>
        </a:p>
      </dgm:t>
    </dgm:pt>
    <dgm:pt modelId="{FB3756D9-A8F7-48A8-B7FB-6A2FAE0AB4B6}" type="parTrans" cxnId="{61CAD7B4-6034-4C37-84D7-6680FC93A878}">
      <dgm:prSet/>
      <dgm:spPr bwMode="auto"/>
      <dgm:t>
        <a:bodyPr/>
        <a:lstStyle/>
        <a:p>
          <a:pPr>
            <a:defRPr/>
          </a:pPr>
          <a:endParaRPr/>
        </a:p>
      </dgm:t>
    </dgm:pt>
    <dgm:pt modelId="{2F77EBAC-6DFC-4D66-8337-6B44BD89076F}" type="sibTrans" cxnId="{61CAD7B4-6034-4C37-84D7-6680FC93A878}">
      <dgm:prSet/>
      <dgm:spPr bwMode="auto"/>
      <dgm:t>
        <a:bodyPr/>
        <a:lstStyle/>
        <a:p>
          <a:pPr>
            <a:defRPr/>
          </a:pPr>
          <a:endParaRPr/>
        </a:p>
      </dgm:t>
    </dgm:pt>
    <dgm:pt modelId="{4A8F6DC5-2D94-435D-BB27-BCD0CAC888F6}">
      <dgm:prSet phldr="0" phldrT="[Текст]"/>
      <dgm:spPr bwMode="auto"/>
      <dgm:t>
        <a:bodyPr vertOverflow="overflow" horzOverflow="overflow" vert="horz" rtlCol="0" fromWordArt="0" anchor="ctr" forceAA="0" upright="0" compatLnSpc="0"/>
        <a:lstStyle/>
        <a:p>
          <a:pPr marL="0" indent="0" algn="ctr" defTabSz="1689098">
            <a:lnSpc>
              <a:spcPct val="90000"/>
            </a:lnSpc>
            <a:spcBef>
              <a:spcPts val="0"/>
            </a:spcBef>
            <a:spcAft>
              <a:spcPts val="0"/>
            </a:spcAft>
            <a:defRPr/>
          </a:pPr>
          <a:r>
            <a:rPr lang="zh-CN" b="0" i="0" u="none" strike="noStrike" cap="none" spc="0">
              <a:solidFill>
                <a:schemeClr val="bg1"/>
              </a:solidFill>
              <a:latin typeface="阿里巴巴普惠体 B"/>
              <a:ea typeface="阿里巴巴普惠体 B"/>
              <a:cs typeface="阿里巴巴普惠体 B"/>
            </a:rPr>
            <a:t>标题文字</a:t>
          </a:r>
          <a:endParaRPr/>
        </a:p>
      </dgm:t>
    </dgm:pt>
    <dgm:pt modelId="{DD5784EE-B832-4A91-B8FE-FAFFEC8C65A5}" type="parTrans" cxnId="{1B2AC153-B527-4341-88FD-3B02DD7F15E3}">
      <dgm:prSet/>
      <dgm:spPr bwMode="auto"/>
      <dgm:t>
        <a:bodyPr/>
        <a:lstStyle/>
        <a:p>
          <a:pPr>
            <a:defRPr/>
          </a:pPr>
          <a:endParaRPr/>
        </a:p>
      </dgm:t>
    </dgm:pt>
    <dgm:pt modelId="{4C853D96-D999-40C9-9306-E813B60EC64E}" type="sibTrans" cxnId="{1B2AC153-B527-4341-88FD-3B02DD7F15E3}">
      <dgm:prSet/>
      <dgm:spPr bwMode="auto"/>
      <dgm:t>
        <a:bodyPr/>
        <a:lstStyle/>
        <a:p>
          <a:pPr>
            <a:defRPr/>
          </a:pPr>
          <a:endParaRPr/>
        </a:p>
      </dgm:t>
    </dgm:pt>
    <dgm:pt modelId="{72557332-1D0F-4B31-BF06-C2CC793B8E73}">
      <dgm:prSet phldr="0" phldrT="[Текст]" custT="1"/>
      <dgm:spPr bwMode="auto"/>
      <dgm:t>
        <a:bodyPr vertOverflow="overflow" horzOverflow="overflow" vert="horz" rtlCol="0" fromWordArt="0" anchor="b" forceAA="0" upright="0" compatLnSpc="0"/>
        <a:lstStyle/>
        <a:p>
          <a:pPr algn="r">
            <a:defRPr/>
          </a:pPr>
          <a:r>
            <a:rPr lang="zh-CN" sz="1600" b="0" i="0" u="none" strike="noStrike" cap="none" spc="0">
              <a:solidFill>
                <a:schemeClr val="tx1">
                  <a:lumMod val="85000"/>
                  <a:lumOff val="15000"/>
                </a:schemeClr>
              </a:solidFill>
              <a:latin typeface="阿里巴巴普惠体 B"/>
              <a:ea typeface="阿里巴巴普惠体 B"/>
              <a:cs typeface="阿里巴巴普惠体 B"/>
            </a:rPr>
            <a:t>点击输入简要文字内容文字</a:t>
          </a:r>
          <a:endParaRPr sz="1600">
            <a:solidFill>
              <a:schemeClr val="tx1">
                <a:lumMod val="85000"/>
                <a:lumOff val="15000"/>
              </a:schemeClr>
            </a:solidFill>
            <a:latin typeface="阿里巴巴普惠体 B"/>
            <a:ea typeface="阿里巴巴普惠体 B"/>
            <a:cs typeface="阿里巴巴普惠体 B"/>
          </a:endParaRPr>
        </a:p>
        <a:p>
          <a:pPr algn="r">
            <a:defRPr/>
          </a:pPr>
          <a:r>
            <a:rPr lang="zh-CN" sz="1600" b="0" i="0" u="none" strike="noStrike" cap="none" spc="0">
              <a:solidFill>
                <a:schemeClr val="tx1">
                  <a:lumMod val="85000"/>
                  <a:lumOff val="15000"/>
                </a:schemeClr>
              </a:solidFill>
              <a:latin typeface="阿里巴巴普惠体 B"/>
              <a:ea typeface="阿里巴巴普惠体 B"/>
              <a:cs typeface="阿里巴巴普惠体 B"/>
            </a:rPr>
            <a:t>内容需概括精炼不用多余的</a:t>
          </a:r>
          <a:endParaRPr/>
        </a:p>
      </dgm:t>
    </dgm:pt>
    <dgm:pt modelId="{CCB61048-150B-488C-8995-2DC55A700765}" type="parTrans" cxnId="{E1B01C1B-8609-44BD-B9DA-26D0022F20E7}">
      <dgm:prSet/>
      <dgm:spPr bwMode="auto"/>
      <dgm:t>
        <a:bodyPr/>
        <a:lstStyle/>
        <a:p>
          <a:pPr>
            <a:defRPr/>
          </a:pPr>
          <a:endParaRPr/>
        </a:p>
      </dgm:t>
    </dgm:pt>
    <dgm:pt modelId="{477979A3-BBD1-4C5A-81F5-7B5545E2CEEA}" type="sibTrans" cxnId="{E1B01C1B-8609-44BD-B9DA-26D0022F20E7}">
      <dgm:prSet/>
      <dgm:spPr bwMode="auto"/>
      <dgm:t>
        <a:bodyPr/>
        <a:lstStyle/>
        <a:p>
          <a:pPr>
            <a:defRPr/>
          </a:pPr>
          <a:endParaRPr/>
        </a:p>
      </dgm:t>
    </dgm:pt>
    <dgm:pt modelId="{DC2117DF-B1A4-4B78-8712-F332EE6A8A5E}">
      <dgm:prSet phldr="0" phldrT="[Текст]"/>
      <dgm:spPr bwMode="auto"/>
      <dgm:t>
        <a:bodyPr vertOverflow="overflow" horzOverflow="overflow" vert="horz" rtlCol="0" fromWordArt="0" anchor="ctr" forceAA="0" upright="0" compatLnSpc="0"/>
        <a:lstStyle/>
        <a:p>
          <a:pPr marL="0" indent="0" algn="ctr" defTabSz="1689098">
            <a:lnSpc>
              <a:spcPct val="90000"/>
            </a:lnSpc>
            <a:spcBef>
              <a:spcPts val="0"/>
            </a:spcBef>
            <a:spcAft>
              <a:spcPts val="0"/>
            </a:spcAft>
            <a:defRPr/>
          </a:pPr>
          <a:r>
            <a:rPr lang="zh-CN" b="0" i="0" u="none" strike="noStrike" cap="none" spc="0">
              <a:solidFill>
                <a:schemeClr val="bg1"/>
              </a:solidFill>
              <a:latin typeface="阿里巴巴普惠体 B"/>
              <a:ea typeface="阿里巴巴普惠体 B"/>
              <a:cs typeface="阿里巴巴普惠体 B"/>
            </a:rPr>
            <a:t>标题文字</a:t>
          </a:r>
          <a:endParaRPr/>
        </a:p>
      </dgm:t>
    </dgm:pt>
    <dgm:pt modelId="{17D293AE-0F3E-49CF-808F-BF18A8AE7594}" type="parTrans" cxnId="{5180C2E7-4EE3-4850-B0E0-1A65AF438948}">
      <dgm:prSet/>
      <dgm:spPr bwMode="auto"/>
      <dgm:t>
        <a:bodyPr/>
        <a:lstStyle/>
        <a:p>
          <a:pPr>
            <a:defRPr/>
          </a:pPr>
          <a:endParaRPr/>
        </a:p>
      </dgm:t>
    </dgm:pt>
    <dgm:pt modelId="{D1CC7355-64CD-4024-90E3-33EF25EA334E}" type="sibTrans" cxnId="{5180C2E7-4EE3-4850-B0E0-1A65AF438948}">
      <dgm:prSet/>
      <dgm:spPr bwMode="auto"/>
      <dgm:t>
        <a:bodyPr/>
        <a:lstStyle/>
        <a:p>
          <a:pPr>
            <a:defRPr/>
          </a:pPr>
          <a:endParaRPr/>
        </a:p>
      </dgm:t>
    </dgm:pt>
    <dgm:pt modelId="{28AD7B10-A75A-45D9-A037-1A7ABD1427DA}">
      <dgm:prSet phldr="0" phldrT="[Текст]" custT="1"/>
      <dgm:spPr bwMode="auto"/>
      <dgm:t>
        <a:bodyPr vertOverflow="overflow" horzOverflow="overflow" vert="horz" rtlCol="0" fromWordArt="0" anchor="t" forceAA="0" upright="0" compatLnSpc="0"/>
        <a:lstStyle/>
        <a:p>
          <a:pPr algn="r">
            <a:defRPr/>
          </a:pPr>
          <a:r>
            <a:rPr lang="zh-CN" sz="1600" b="0" i="0" u="none" strike="noStrike" cap="none" spc="0">
              <a:solidFill>
                <a:schemeClr val="tx1">
                  <a:lumMod val="85000"/>
                  <a:lumOff val="15000"/>
                </a:schemeClr>
              </a:solidFill>
              <a:latin typeface="阿里巴巴普惠体 B"/>
              <a:ea typeface="阿里巴巴普惠体 B"/>
              <a:cs typeface="阿里巴巴普惠体 B"/>
            </a:rPr>
            <a:t>点击输入简要文字内容文字</a:t>
          </a:r>
          <a:endParaRPr sz="1600">
            <a:solidFill>
              <a:schemeClr val="tx1">
                <a:lumMod val="85000"/>
                <a:lumOff val="15000"/>
              </a:schemeClr>
            </a:solidFill>
            <a:latin typeface="阿里巴巴普惠体 B"/>
            <a:ea typeface="阿里巴巴普惠体 B"/>
            <a:cs typeface="阿里巴巴普惠体 B"/>
          </a:endParaRPr>
        </a:p>
        <a:p>
          <a:pPr algn="r">
            <a:defRPr/>
          </a:pPr>
          <a:r>
            <a:rPr lang="zh-CN" sz="1600" b="0" i="0" u="none" strike="noStrike" cap="none" spc="0">
              <a:solidFill>
                <a:schemeClr val="tx1">
                  <a:lumMod val="85000"/>
                  <a:lumOff val="15000"/>
                </a:schemeClr>
              </a:solidFill>
              <a:latin typeface="阿里巴巴普惠体 B"/>
              <a:ea typeface="阿里巴巴普惠体 B"/>
              <a:cs typeface="阿里巴巴普惠体 B"/>
            </a:rPr>
            <a:t>内容需概括精炼不用多余的</a:t>
          </a:r>
          <a:endParaRPr/>
        </a:p>
      </dgm:t>
    </dgm:pt>
    <dgm:pt modelId="{79C22571-3AA4-4687-BF0C-92ABA502FAA7}" type="parTrans" cxnId="{4B21FD77-6448-4623-9ED3-50B033F85646}">
      <dgm:prSet/>
      <dgm:spPr bwMode="auto"/>
      <dgm:t>
        <a:bodyPr/>
        <a:lstStyle/>
        <a:p>
          <a:pPr>
            <a:defRPr/>
          </a:pPr>
          <a:endParaRPr/>
        </a:p>
      </dgm:t>
    </dgm:pt>
    <dgm:pt modelId="{CB8F58E5-E5FF-4AEB-BEDF-5BECEECB4BF4}" type="sibTrans" cxnId="{4B21FD77-6448-4623-9ED3-50B033F85646}">
      <dgm:prSet/>
      <dgm:spPr bwMode="auto"/>
      <dgm:t>
        <a:bodyPr/>
        <a:lstStyle/>
        <a:p>
          <a:pPr>
            <a:defRPr/>
          </a:pPr>
          <a:endParaRPr/>
        </a:p>
      </dgm:t>
    </dgm:pt>
    <dgm:pt modelId="{F9196D11-ECC8-40A9-B657-E09319832377}">
      <dgm:prSet phldr="0" phldrT="[Текст]" custT="1"/>
      <dgm:spPr bwMode="auto"/>
      <dgm:t>
        <a:bodyPr vertOverflow="overflow" horzOverflow="overflow" vert="horz" rtlCol="0" fromWordArt="0" anchor="ctr" forceAA="0" upright="0" compatLnSpc="0"/>
        <a:lstStyle/>
        <a:p>
          <a:pPr algn="r">
            <a:defRPr/>
          </a:pPr>
          <a:r>
            <a:rPr lang="zh-CN" sz="4300" b="0" i="0" u="none" strike="noStrike" cap="none" spc="0">
              <a:solidFill>
                <a:schemeClr val="bg1"/>
              </a:solidFill>
              <a:latin typeface="阿里巴巴普惠体 B"/>
              <a:ea typeface="阿里巴巴普惠体 B"/>
              <a:cs typeface="阿里巴巴普惠体 B"/>
            </a:rPr>
            <a:t>标题文字</a:t>
          </a:r>
          <a:endParaRPr sz="4000">
            <a:solidFill>
              <a:schemeClr val="tx1">
                <a:lumMod val="85000"/>
                <a:lumOff val="15000"/>
              </a:schemeClr>
            </a:solidFill>
            <a:cs typeface="阿里巴巴普惠体 B"/>
          </a:endParaRPr>
        </a:p>
      </dgm:t>
    </dgm:pt>
    <dgm:pt modelId="{8FAE76A1-4E9C-48BA-AD57-CE63469832A2}" type="parTrans" cxnId="{5D311F72-2791-4C89-A7EA-5349BABD4821}">
      <dgm:prSet/>
      <dgm:spPr bwMode="auto"/>
      <dgm:t>
        <a:bodyPr/>
        <a:lstStyle/>
        <a:p>
          <a:pPr>
            <a:defRPr/>
          </a:pPr>
          <a:endParaRPr/>
        </a:p>
      </dgm:t>
    </dgm:pt>
    <dgm:pt modelId="{B89C301A-9860-46F4-958D-1B27E49E8263}" type="sibTrans" cxnId="{5D311F72-2791-4C89-A7EA-5349BABD4821}">
      <dgm:prSet/>
      <dgm:spPr bwMode="auto"/>
      <dgm:t>
        <a:bodyPr/>
        <a:lstStyle/>
        <a:p>
          <a:pPr>
            <a:defRPr/>
          </a:pPr>
          <a:endParaRPr/>
        </a:p>
      </dgm:t>
    </dgm:pt>
    <dgm:pt modelId="{68A8CE25-1795-4B31-88C3-CBC164995106}">
      <dgm:prSet phldr="0" phldrT="[Текст]" custT="1"/>
      <dgm:spPr bwMode="auto"/>
      <dgm:t>
        <a:bodyPr vertOverflow="overflow" horzOverflow="overflow" vert="horz" rtlCol="0" fromWordArt="0" anchor="ctr" forceAA="0" upright="0" compatLnSpc="0"/>
        <a:lstStyle/>
        <a:p>
          <a:pPr algn="l">
            <a:defRPr/>
          </a:pPr>
          <a:r>
            <a:rPr lang="zh-CN" sz="1600" b="0" i="0" u="none" strike="noStrike" cap="none" spc="0">
              <a:solidFill>
                <a:schemeClr val="tx1">
                  <a:lumMod val="85000"/>
                  <a:lumOff val="15000"/>
                </a:schemeClr>
              </a:solidFill>
              <a:latin typeface="阿里巴巴普惠体 B"/>
              <a:ea typeface="阿里巴巴普惠体 B"/>
              <a:cs typeface="阿里巴巴普惠体 B"/>
            </a:rPr>
            <a:t>点击输入简要文字内容文字</a:t>
          </a:r>
          <a:endParaRPr sz="1600">
            <a:solidFill>
              <a:schemeClr val="tx1">
                <a:lumMod val="85000"/>
                <a:lumOff val="15000"/>
              </a:schemeClr>
            </a:solidFill>
            <a:latin typeface="阿里巴巴普惠体 B"/>
            <a:ea typeface="阿里巴巴普惠体 B"/>
            <a:cs typeface="阿里巴巴普惠体 B"/>
          </a:endParaRPr>
        </a:p>
        <a:p>
          <a:pPr algn="l">
            <a:defRPr/>
          </a:pPr>
          <a:r>
            <a:rPr lang="zh-CN" sz="1600" b="0" i="0" u="none" strike="noStrike" cap="none" spc="0">
              <a:solidFill>
                <a:schemeClr val="tx1">
                  <a:lumMod val="85000"/>
                  <a:lumOff val="15000"/>
                </a:schemeClr>
              </a:solidFill>
              <a:latin typeface="阿里巴巴普惠体 B"/>
              <a:ea typeface="阿里巴巴普惠体 B"/>
              <a:cs typeface="阿里巴巴普惠体 B"/>
            </a:rPr>
            <a:t>内容需概括精炼不用多余的</a:t>
          </a:r>
          <a:endParaRPr sz="1200">
            <a:solidFill>
              <a:schemeClr val="tx1">
                <a:lumMod val="85000"/>
                <a:lumOff val="15000"/>
              </a:schemeClr>
            </a:solidFill>
          </a:endParaRPr>
        </a:p>
        <a:p>
          <a:pPr marL="285750" indent="-285750" algn="l" defTabSz="1733549">
            <a:lnSpc>
              <a:spcPct val="90000"/>
            </a:lnSpc>
            <a:spcBef>
              <a:spcPts val="0"/>
            </a:spcBef>
            <a:spcAft>
              <a:spcPts val="0"/>
            </a:spcAft>
            <a:defRPr/>
          </a:pPr>
          <a:endParaRPr sz="1200"/>
        </a:p>
      </dgm:t>
    </dgm:pt>
    <dgm:pt modelId="{65A8FFAA-1148-4E4A-9ED7-A4910CAD98B2}" type="parTrans" cxnId="{62C27454-05CD-48A7-B06F-6A8F136CD98B}">
      <dgm:prSet/>
      <dgm:spPr bwMode="auto"/>
      <dgm:t>
        <a:bodyPr/>
        <a:lstStyle/>
        <a:p>
          <a:pPr>
            <a:defRPr/>
          </a:pPr>
          <a:endParaRPr/>
        </a:p>
      </dgm:t>
    </dgm:pt>
    <dgm:pt modelId="{95429CC2-87FE-40A1-B623-0C56ECECCCDA}" type="sibTrans" cxnId="{62C27454-05CD-48A7-B06F-6A8F136CD98B}">
      <dgm:prSet/>
      <dgm:spPr bwMode="auto"/>
      <dgm:t>
        <a:bodyPr/>
        <a:lstStyle/>
        <a:p>
          <a:pPr>
            <a:defRPr/>
          </a:pPr>
          <a:endParaRPr/>
        </a:p>
      </dgm:t>
    </dgm:pt>
    <dgm:pt modelId="{87E7DB14-ACC7-40DC-BF73-D713D6E1545A}" type="pres">
      <dgm:prSet presAssocID="{E3BABFF4-A25D-4975-B784-C3CD5B10D198}" presName="cycleMatrixDiagram" presStyleCnt="0">
        <dgm:presLayoutVars>
          <dgm:chMax val="1"/>
          <dgm:dir val="norm"/>
          <dgm:animLvl val="lvl"/>
          <dgm:resizeHandles val="exact"/>
        </dgm:presLayoutVars>
      </dgm:prSet>
      <dgm:spPr bwMode="auto"/>
    </dgm:pt>
    <dgm:pt modelId="{14AC8955-D954-4715-BD5A-2C1CCB17F7AB}" type="pres">
      <dgm:prSet presAssocID="{E3BABFF4-A25D-4975-B784-C3CD5B10D198}" presName="children" presStyleCnt="0"/>
      <dgm:spPr bwMode="auto"/>
    </dgm:pt>
    <dgm:pt modelId="{A3DF13D5-D9D8-4585-B8A6-2A167D645B74}" type="pres">
      <dgm:prSet presAssocID="{E3BABFF4-A25D-4975-B784-C3CD5B10D198}" presName="child1group" presStyleCnt="0"/>
      <dgm:spPr bwMode="auto"/>
    </dgm:pt>
    <dgm:pt modelId="{E69F5A31-D6FF-4121-AA27-24575BFEA501}" type="pres">
      <dgm:prSet custLinFactX="-19557" presAssocID="{E3BABFF4-A25D-4975-B784-C3CD5B10D198}" presName="child1" presStyleLbl="bgAcc1" presStyleIdx="0" presStyleCnt="4"/>
      <dgm:spPr bwMode="auto">
        <a:ln w="76199" cap="flat" cmpd="sng" algn="ctr">
          <a:solidFill>
            <a:schemeClr val="accent2">
              <a:lumMod val="40000"/>
              <a:lumOff val="60000"/>
            </a:schemeClr>
          </a:solidFill>
          <a:prstDash val="solid"/>
          <a:miter lim="800000"/>
        </a:ln>
      </dgm:spPr>
    </dgm:pt>
    <dgm:pt modelId="{E55A801D-016B-4050-BD54-5F367A6B59DF}" type="pres">
      <dgm:prSet presAssocID="{E3BABFF4-A25D-4975-B784-C3CD5B10D198}" presName="child1Text" presStyleLbl="bgAcc1" presStyleIdx="0" presStyleCnt="4">
        <dgm:presLayoutVars>
          <dgm:bulletEnabled val="1"/>
        </dgm:presLayoutVars>
      </dgm:prSet>
      <dgm:spPr bwMode="auto"/>
    </dgm:pt>
    <dgm:pt modelId="{CFA0B8E4-54BB-4F09-8870-A7D088DA7C63}" type="pres">
      <dgm:prSet presAssocID="{E3BABFF4-A25D-4975-B784-C3CD5B10D198}" presName="child2group" presStyleCnt="0"/>
      <dgm:spPr bwMode="auto"/>
    </dgm:pt>
    <dgm:pt modelId="{4067D461-65A8-490F-A1A1-3156D557213A}" type="pres">
      <dgm:prSet custLinFactX="19556" presAssocID="{E3BABFF4-A25D-4975-B784-C3CD5B10D198}" presName="child2" presStyleLbl="bgAcc1" presStyleIdx="1" presStyleCnt="4"/>
      <dgm:spPr bwMode="auto">
        <a:ln w="76199" cap="flat" cmpd="sng" algn="ctr">
          <a:solidFill>
            <a:schemeClr val="accent3">
              <a:lumMod val="40000"/>
              <a:lumOff val="60000"/>
            </a:schemeClr>
          </a:solidFill>
          <a:prstDash val="solid"/>
          <a:miter lim="800000"/>
        </a:ln>
      </dgm:spPr>
    </dgm:pt>
    <dgm:pt modelId="{8B26EA6C-C3D2-46A1-BCF2-1D0924B0F385}" type="pres">
      <dgm:prSet presAssocID="{E3BABFF4-A25D-4975-B784-C3CD5B10D198}" presName="child2Text" presStyleLbl="bgAcc1" presStyleIdx="1" presStyleCnt="4">
        <dgm:presLayoutVars>
          <dgm:bulletEnabled val="1"/>
        </dgm:presLayoutVars>
      </dgm:prSet>
      <dgm:spPr bwMode="auto"/>
    </dgm:pt>
    <dgm:pt modelId="{3941272A-5A03-428A-A8DA-364E28031450}" type="pres">
      <dgm:prSet presAssocID="{E3BABFF4-A25D-4975-B784-C3CD5B10D198}" presName="child3group" presStyleCnt="0"/>
      <dgm:spPr bwMode="auto"/>
    </dgm:pt>
    <dgm:pt modelId="{1F018EA3-E122-4C33-A73E-3D546D7D7BBB}" type="pres">
      <dgm:prSet custLinFactX="19556" presAssocID="{E3BABFF4-A25D-4975-B784-C3CD5B10D198}" presName="child3" presStyleLbl="bgAcc1" presStyleIdx="2" presStyleCnt="4"/>
      <dgm:spPr bwMode="auto">
        <a:ln w="76199" cap="flat" cmpd="sng" algn="ctr">
          <a:solidFill>
            <a:schemeClr val="accent5">
              <a:lumMod val="40000"/>
              <a:lumOff val="60000"/>
            </a:schemeClr>
          </a:solidFill>
          <a:prstDash val="solid"/>
          <a:miter lim="800000"/>
        </a:ln>
      </dgm:spPr>
    </dgm:pt>
    <dgm:pt modelId="{0D9AB6CD-50FA-4579-9FB2-3CC567E5DF2F}" type="pres">
      <dgm:prSet presAssocID="{E3BABFF4-A25D-4975-B784-C3CD5B10D198}" presName="child3Text" presStyleLbl="bgAcc1" presStyleIdx="2" presStyleCnt="4">
        <dgm:presLayoutVars>
          <dgm:bulletEnabled val="1"/>
        </dgm:presLayoutVars>
      </dgm:prSet>
      <dgm:spPr bwMode="auto"/>
    </dgm:pt>
    <dgm:pt modelId="{3F8F106B-4191-4EC0-AD4C-FFC29D86AF1E}" type="pres">
      <dgm:prSet presAssocID="{E3BABFF4-A25D-4975-B784-C3CD5B10D198}" presName="child4group" presStyleCnt="0"/>
      <dgm:spPr bwMode="auto"/>
    </dgm:pt>
    <dgm:pt modelId="{AD3531E6-3A5A-49A8-8C7D-BA026F11B6CB}" type="pres">
      <dgm:prSet custLinFactX="-19557" presAssocID="{E3BABFF4-A25D-4975-B784-C3CD5B10D198}" presName="child4" presStyleLbl="bgAcc1" presStyleIdx="3" presStyleCnt="4"/>
      <dgm:spPr bwMode="auto">
        <a:ln w="76199" cap="flat" cmpd="sng" algn="ctr">
          <a:solidFill>
            <a:schemeClr val="accent1">
              <a:lumMod val="60000"/>
              <a:lumOff val="40000"/>
            </a:schemeClr>
          </a:solidFill>
          <a:prstDash val="solid"/>
          <a:miter lim="800000"/>
        </a:ln>
      </dgm:spPr>
    </dgm:pt>
    <dgm:pt modelId="{34FC23BC-9662-4873-BC43-2C06ADC5342A}" type="pres">
      <dgm:prSet presAssocID="{E3BABFF4-A25D-4975-B784-C3CD5B10D198}" presName="child4Text" presStyleLbl="bgAcc1" presStyleIdx="3" presStyleCnt="4">
        <dgm:presLayoutVars>
          <dgm:bulletEnabled val="1"/>
        </dgm:presLayoutVars>
      </dgm:prSet>
      <dgm:spPr bwMode="auto"/>
    </dgm:pt>
    <dgm:pt modelId="{269744B2-6872-4B88-99C5-F1C5F4B14734}" type="pres">
      <dgm:prSet presAssocID="{E3BABFF4-A25D-4975-B784-C3CD5B10D198}" presName="childPlaceholder" presStyleCnt="0"/>
      <dgm:spPr bwMode="auto"/>
    </dgm:pt>
    <dgm:pt modelId="{A8196FCA-29CD-49AE-95D5-C335FEBB3915}" type="pres">
      <dgm:prSet presAssocID="{E3BABFF4-A25D-4975-B784-C3CD5B10D198}" presName="circle" presStyleCnt="0"/>
      <dgm:spPr bwMode="auto"/>
    </dgm:pt>
    <dgm:pt modelId="{B0E4EB08-4A51-4B42-BE28-74A21AE78629}" type="pres">
      <dgm:prSet presAssocID="{E3BABFF4-A25D-4975-B784-C3CD5B10D198}" presName="quadrant1" presStyleLbl="node1" presStyleIdx="0" presStyleCnt="4">
        <dgm:presLayoutVars>
          <dgm:chMax val="1"/>
          <dgm:bulletEnabled val="1"/>
        </dgm:presLayoutVars>
      </dgm:prSet>
      <dgm:spPr bwMode="auto">
        <a:solidFill>
          <a:schemeClr val="accent2">
            <a:lumMod val="40000"/>
            <a:lumOff val="60000"/>
          </a:schemeClr>
        </a:solidFill>
        <a:ln w="127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</dgm:spPr>
    </dgm:pt>
    <dgm:pt modelId="{8C2D7F80-F41B-4478-96E4-365D5D30B1B3}" type="pres">
      <dgm:prSet presAssocID="{E3BABFF4-A25D-4975-B784-C3CD5B10D198}" presName="quadrant2" presStyleLbl="node1" presStyleIdx="1" presStyleCnt="4">
        <dgm:presLayoutVars>
          <dgm:chMax val="1"/>
          <dgm:bulletEnabled val="1"/>
        </dgm:presLayoutVars>
      </dgm:prSet>
      <dgm:spPr bwMode="auto">
        <a:solidFill>
          <a:schemeClr val="accent3">
            <a:lumMod val="40000"/>
            <a:lumOff val="60000"/>
          </a:schemeClr>
        </a:solidFill>
        <a:ln w="127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</dgm:spPr>
    </dgm:pt>
    <dgm:pt modelId="{BD44251F-D6ED-44B1-97A2-B98AE99C2AF2}" type="pres">
      <dgm:prSet presAssocID="{E3BABFF4-A25D-4975-B784-C3CD5B10D198}" presName="quadrant3" presStyleLbl="node1" presStyleIdx="2" presStyleCnt="4">
        <dgm:presLayoutVars>
          <dgm:chMax val="1"/>
          <dgm:bulletEnabled val="1"/>
        </dgm:presLayoutVars>
      </dgm:prSet>
      <dgm:spPr bwMode="auto">
        <a:solidFill>
          <a:schemeClr val="accent5">
            <a:lumMod val="40000"/>
            <a:lumOff val="60000"/>
          </a:schemeClr>
        </a:solidFill>
        <a:ln w="127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</dgm:spPr>
    </dgm:pt>
    <dgm:pt modelId="{465C937E-3350-4F7D-83C7-68E43694477F}" type="pres">
      <dgm:prSet presAssocID="{E3BABFF4-A25D-4975-B784-C3CD5B10D198}" presName="quadrant4" presStyleLbl="node1" presStyleIdx="3" presStyleCnt="4">
        <dgm:presLayoutVars>
          <dgm:chMax val="1"/>
          <dgm:bulletEnabled val="1"/>
        </dgm:presLayoutVars>
      </dgm:prSet>
      <dgm:spPr bwMode="auto">
        <a:solidFill>
          <a:schemeClr val="accent1">
            <a:lumMod val="60000"/>
            <a:lumOff val="40000"/>
          </a:schemeClr>
        </a:solidFill>
        <a:ln w="127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</dgm:spPr>
    </dgm:pt>
    <dgm:pt modelId="{FA43C03B-4E7C-49E5-9E2D-C73FA460343A}" type="pres">
      <dgm:prSet presAssocID="{E3BABFF4-A25D-4975-B784-C3CD5B10D198}" presName="quadrantPlaceholder" presStyleCnt="0"/>
      <dgm:spPr bwMode="auto"/>
    </dgm:pt>
    <dgm:pt modelId="{D17D5F62-9B63-41CC-8A3B-AE858CC77120}" type="pres">
      <dgm:prSet presAssocID="{E3BABFF4-A25D-4975-B784-C3CD5B10D198}" presName="center1" presStyleLbl="fgShp" presStyleIdx="0" presStyleCnt="2"/>
      <dgm:spPr bwMode="auto">
        <a:solidFill>
          <a:schemeClr val="accent2"/>
        </a:solidFill>
        <a:ln w="12700" cap="flat" cmpd="sng" algn="ctr">
          <a:noFill/>
          <a:prstDash val="solid"/>
          <a:miter lim="800000"/>
        </a:ln>
      </dgm:spPr>
    </dgm:pt>
    <dgm:pt modelId="{E34BEFD0-6968-4729-8C07-10E1FEF039FB}" type="pres">
      <dgm:prSet presAssocID="{E3BABFF4-A25D-4975-B784-C3CD5B10D198}" presName="center2" presStyleLbl="fgShp" presStyleIdx="1" presStyleCnt="2"/>
      <dgm:spPr bwMode="auto">
        <a:solidFill>
          <a:schemeClr val="accent2"/>
        </a:solidFill>
        <a:ln w="12700" cap="flat" cmpd="sng" algn="ctr">
          <a:noFill/>
          <a:prstDash val="solid"/>
          <a:miter lim="800000"/>
        </a:ln>
      </dgm:spPr>
    </dgm:pt>
  </dgm:ptLst>
  <dgm:cxnLst>
    <dgm:cxn modelId="{5CD0B300-D95E-40BD-B135-57094195102E}" type="presOf" srcId="{72557332-1D0F-4B31-BF06-C2CC793B8E73}" destId="{8B26EA6C-C3D2-46A1-BCF2-1D0924B0F385}" srcOrd="1" destOrd="0" presId="urn:microsoft.com/office/officeart/2005/8/layout/cycle4"/>
    <dgm:cxn modelId="{81406202-A43A-4935-AC12-B9CE13833852}" type="presOf" srcId="{68A8CE25-1795-4B31-88C3-CBC164995106}" destId="{34FC23BC-9662-4873-BC43-2C06ADC5342A}" srcOrd="1" destOrd="0" presId="urn:microsoft.com/office/officeart/2005/8/layout/cycle4"/>
    <dgm:cxn modelId="{8D01140F-9D89-4015-B289-BC05A9DC210C}" type="presOf" srcId="{72557332-1D0F-4B31-BF06-C2CC793B8E73}" destId="{4067D461-65A8-490F-A1A1-3156D557213A}" srcOrd="0" destOrd="0" presId="urn:microsoft.com/office/officeart/2005/8/layout/cycle4"/>
    <dgm:cxn modelId="{E1B01C1B-8609-44BD-B9DA-26D0022F20E7}" srcId="{4A8F6DC5-2D94-435D-BB27-BCD0CAC888F6}" destId="{72557332-1D0F-4B31-BF06-C2CC793B8E73}" srcOrd="0" destOrd="0" parTransId="{CCB61048-150B-488C-8995-2DC55A700765}" sibTransId="{477979A3-BBD1-4C5A-81F5-7B5545E2CEEA}"/>
    <dgm:cxn modelId="{307BCD3A-A846-42C2-9DF6-3C1E19997DFC}" type="presOf" srcId="{A4447509-239C-4D84-8E46-818C87DFA8D5}" destId="{B0E4EB08-4A51-4B42-BE28-74A21AE78629}" srcOrd="0" destOrd="0" presId="urn:microsoft.com/office/officeart/2005/8/layout/cycle4"/>
    <dgm:cxn modelId="{6EAEB14D-51F4-4BF0-AE42-E61B53490CC8}" type="presOf" srcId="{4A8F6DC5-2D94-435D-BB27-BCD0CAC888F6}" destId="{8C2D7F80-F41B-4478-96E4-365D5D30B1B3}" srcOrd="0" destOrd="0" presId="urn:microsoft.com/office/officeart/2005/8/layout/cycle4"/>
    <dgm:cxn modelId="{5D311F72-2791-4C89-A7EA-5349BABD4821}" srcId="{E3BABFF4-A25D-4975-B784-C3CD5B10D198}" destId="{F9196D11-ECC8-40A9-B657-E09319832377}" srcOrd="3" destOrd="0" parTransId="{8FAE76A1-4E9C-48BA-AD57-CE63469832A2}" sibTransId="{B89C301A-9860-46F4-958D-1B27E49E8263}"/>
    <dgm:cxn modelId="{27308E52-9620-434F-AC7C-7EDB3EB4381E}" type="presOf" srcId="{E3BABFF4-A25D-4975-B784-C3CD5B10D198}" destId="{87E7DB14-ACC7-40DC-BF73-D713D6E1545A}" srcOrd="0" destOrd="0" presId="urn:microsoft.com/office/officeart/2005/8/layout/cycle4"/>
    <dgm:cxn modelId="{1B2AC153-B527-4341-88FD-3B02DD7F15E3}" srcId="{E3BABFF4-A25D-4975-B784-C3CD5B10D198}" destId="{4A8F6DC5-2D94-435D-BB27-BCD0CAC888F6}" srcOrd="1" destOrd="0" parTransId="{DD5784EE-B832-4A91-B8FE-FAFFEC8C65A5}" sibTransId="{4C853D96-D999-40C9-9306-E813B60EC64E}"/>
    <dgm:cxn modelId="{62C27454-05CD-48A7-B06F-6A8F136CD98B}" srcId="{F9196D11-ECC8-40A9-B657-E09319832377}" destId="{68A8CE25-1795-4B31-88C3-CBC164995106}" srcOrd="0" destOrd="0" parTransId="{65A8FFAA-1148-4E4A-9ED7-A4910CAD98B2}" sibTransId="{95429CC2-87FE-40A1-B623-0C56ECECCCDA}"/>
    <dgm:cxn modelId="{4B21FD77-6448-4623-9ED3-50B033F85646}" srcId="{DC2117DF-B1A4-4B78-8712-F332EE6A8A5E}" destId="{28AD7B10-A75A-45D9-A037-1A7ABD1427DA}" srcOrd="0" destOrd="0" parTransId="{79C22571-3AA4-4687-BF0C-92ABA502FAA7}" sibTransId="{CB8F58E5-E5FF-4AEB-BEDF-5BECEECB4BF4}"/>
    <dgm:cxn modelId="{730E4F85-1A25-4D2A-8E0E-002CFEBA7446}" type="presOf" srcId="{DC2117DF-B1A4-4B78-8712-F332EE6A8A5E}" destId="{BD44251F-D6ED-44B1-97A2-B98AE99C2AF2}" srcOrd="0" destOrd="0" presId="urn:microsoft.com/office/officeart/2005/8/layout/cycle4"/>
    <dgm:cxn modelId="{8F02669C-99EC-4808-9561-FEBCCFACDC69}" type="presOf" srcId="{F9196D11-ECC8-40A9-B657-E09319832377}" destId="{465C937E-3350-4F7D-83C7-68E43694477F}" srcOrd="0" destOrd="0" presId="urn:microsoft.com/office/officeart/2005/8/layout/cycle4"/>
    <dgm:cxn modelId="{7530E9A4-652E-4FAB-9BEC-C34E5FBEB8A0}" type="presOf" srcId="{68A8CE25-1795-4B31-88C3-CBC164995106}" destId="{AD3531E6-3A5A-49A8-8C7D-BA026F11B6CB}" srcOrd="0" destOrd="0" presId="urn:microsoft.com/office/officeart/2005/8/layout/cycle4"/>
    <dgm:cxn modelId="{61CAD7B4-6034-4C37-84D7-6680FC93A878}" srcId="{A4447509-239C-4D84-8E46-818C87DFA8D5}" destId="{FC3AA54D-E72D-4AD4-8E4F-5E45CB408822}" srcOrd="0" destOrd="0" parTransId="{FB3756D9-A8F7-48A8-B7FB-6A2FAE0AB4B6}" sibTransId="{2F77EBAC-6DFC-4D66-8337-6B44BD89076F}"/>
    <dgm:cxn modelId="{9A5B8CC0-DDD3-4914-AFEC-368540FE0ABE}" type="presOf" srcId="{28AD7B10-A75A-45D9-A037-1A7ABD1427DA}" destId="{0D9AB6CD-50FA-4579-9FB2-3CC567E5DF2F}" srcOrd="1" destOrd="0" presId="urn:microsoft.com/office/officeart/2005/8/layout/cycle4"/>
    <dgm:cxn modelId="{46A0C9D6-8D4B-40E9-97E4-78D7A47CCEF8}" type="presOf" srcId="{28AD7B10-A75A-45D9-A037-1A7ABD1427DA}" destId="{1F018EA3-E122-4C33-A73E-3D546D7D7BBB}" srcOrd="0" destOrd="0" presId="urn:microsoft.com/office/officeart/2005/8/layout/cycle4"/>
    <dgm:cxn modelId="{A00D77DA-7A83-446E-AF9C-0B8648B8FF8C}" srcId="{E3BABFF4-A25D-4975-B784-C3CD5B10D198}" destId="{A4447509-239C-4D84-8E46-818C87DFA8D5}" srcOrd="0" destOrd="0" parTransId="{5A596B42-7F89-44F4-B56A-F5923E4B2F34}" sibTransId="{B7F990B0-7CF8-4B81-BF3C-A16E217F799A}"/>
    <dgm:cxn modelId="{D53724E5-2BDB-434F-BAAE-0282452BE506}" type="presOf" srcId="{FC3AA54D-E72D-4AD4-8E4F-5E45CB408822}" destId="{E55A801D-016B-4050-BD54-5F367A6B59DF}" srcOrd="1" destOrd="0" presId="urn:microsoft.com/office/officeart/2005/8/layout/cycle4"/>
    <dgm:cxn modelId="{5180C2E7-4EE3-4850-B0E0-1A65AF438948}" srcId="{E3BABFF4-A25D-4975-B784-C3CD5B10D198}" destId="{DC2117DF-B1A4-4B78-8712-F332EE6A8A5E}" srcOrd="2" destOrd="0" parTransId="{17D293AE-0F3E-49CF-808F-BF18A8AE7594}" sibTransId="{D1CC7355-64CD-4024-90E3-33EF25EA334E}"/>
    <dgm:cxn modelId="{F3C18CEC-0C5F-4E35-80CB-A68148ED7F89}" type="presOf" srcId="{FC3AA54D-E72D-4AD4-8E4F-5E45CB408822}" destId="{E69F5A31-D6FF-4121-AA27-24575BFEA501}" srcOrd="0" destOrd="0" presId="urn:microsoft.com/office/officeart/2005/8/layout/cycle4"/>
    <dgm:cxn modelId="{D3AAD20A-A48F-44C2-B1A7-CB41B6BB65F7}" type="presParOf" srcId="{87E7DB14-ACC7-40DC-BF73-D713D6E1545A}" destId="{14AC8955-D954-4715-BD5A-2C1CCB17F7AB}" srcOrd="0" destOrd="0" presId="urn:microsoft.com/office/officeart/2005/8/layout/cycle4"/>
    <dgm:cxn modelId="{FFEAF472-D0CE-43E6-98AA-E63CF74CC243}" type="presParOf" srcId="{14AC8955-D954-4715-BD5A-2C1CCB17F7AB}" destId="{A3DF13D5-D9D8-4585-B8A6-2A167D645B74}" srcOrd="0" destOrd="0" presId="urn:microsoft.com/office/officeart/2005/8/layout/cycle4"/>
    <dgm:cxn modelId="{21AE9235-A6E3-4819-93F9-4E20E4981F2C}" type="presParOf" srcId="{A3DF13D5-D9D8-4585-B8A6-2A167D645B74}" destId="{E69F5A31-D6FF-4121-AA27-24575BFEA501}" srcOrd="0" destOrd="0" presId="urn:microsoft.com/office/officeart/2005/8/layout/cycle4"/>
    <dgm:cxn modelId="{3A2D848C-FF8F-47A7-856B-CD4684448F5F}" type="presParOf" srcId="{A3DF13D5-D9D8-4585-B8A6-2A167D645B74}" destId="{E55A801D-016B-4050-BD54-5F367A6B59DF}" srcOrd="1" destOrd="0" presId="urn:microsoft.com/office/officeart/2005/8/layout/cycle4"/>
    <dgm:cxn modelId="{897ABA67-76C0-4420-A20C-3FAB65E04F9D}" type="presParOf" srcId="{14AC8955-D954-4715-BD5A-2C1CCB17F7AB}" destId="{CFA0B8E4-54BB-4F09-8870-A7D088DA7C63}" srcOrd="1" destOrd="0" presId="urn:microsoft.com/office/officeart/2005/8/layout/cycle4"/>
    <dgm:cxn modelId="{5EAEDBC5-DDE3-47D7-8FFA-119B7184A9F3}" type="presParOf" srcId="{CFA0B8E4-54BB-4F09-8870-A7D088DA7C63}" destId="{4067D461-65A8-490F-A1A1-3156D557213A}" srcOrd="0" destOrd="0" presId="urn:microsoft.com/office/officeart/2005/8/layout/cycle4"/>
    <dgm:cxn modelId="{C7C732E3-68FF-4D80-9430-1BB2DE118A5F}" type="presParOf" srcId="{CFA0B8E4-54BB-4F09-8870-A7D088DA7C63}" destId="{8B26EA6C-C3D2-46A1-BCF2-1D0924B0F385}" srcOrd="1" destOrd="0" presId="urn:microsoft.com/office/officeart/2005/8/layout/cycle4"/>
    <dgm:cxn modelId="{088C9CC4-BF3D-47EB-BD0C-F93F619A1A4B}" type="presParOf" srcId="{14AC8955-D954-4715-BD5A-2C1CCB17F7AB}" destId="{3941272A-5A03-428A-A8DA-364E28031450}" srcOrd="2" destOrd="0" presId="urn:microsoft.com/office/officeart/2005/8/layout/cycle4"/>
    <dgm:cxn modelId="{5CA435BF-2DDD-4A27-8074-F52644CE64AD}" type="presParOf" srcId="{3941272A-5A03-428A-A8DA-364E28031450}" destId="{1F018EA3-E122-4C33-A73E-3D546D7D7BBB}" srcOrd="0" destOrd="0" presId="urn:microsoft.com/office/officeart/2005/8/layout/cycle4"/>
    <dgm:cxn modelId="{AC48170A-5461-4115-BC15-CDD33B4C438A}" type="presParOf" srcId="{3941272A-5A03-428A-A8DA-364E28031450}" destId="{0D9AB6CD-50FA-4579-9FB2-3CC567E5DF2F}" srcOrd="1" destOrd="0" presId="urn:microsoft.com/office/officeart/2005/8/layout/cycle4"/>
    <dgm:cxn modelId="{98AB21AC-D9C0-437D-87DE-603990EE485B}" type="presParOf" srcId="{14AC8955-D954-4715-BD5A-2C1CCB17F7AB}" destId="{3F8F106B-4191-4EC0-AD4C-FFC29D86AF1E}" srcOrd="3" destOrd="0" presId="urn:microsoft.com/office/officeart/2005/8/layout/cycle4"/>
    <dgm:cxn modelId="{29ADCEAE-5711-4E3C-8A13-E08EB5F71674}" type="presParOf" srcId="{3F8F106B-4191-4EC0-AD4C-FFC29D86AF1E}" destId="{AD3531E6-3A5A-49A8-8C7D-BA026F11B6CB}" srcOrd="0" destOrd="0" presId="urn:microsoft.com/office/officeart/2005/8/layout/cycle4"/>
    <dgm:cxn modelId="{844FAB7E-1840-455A-8238-03BFF1A983F4}" type="presParOf" srcId="{3F8F106B-4191-4EC0-AD4C-FFC29D86AF1E}" destId="{34FC23BC-9662-4873-BC43-2C06ADC5342A}" srcOrd="1" destOrd="0" presId="urn:microsoft.com/office/officeart/2005/8/layout/cycle4"/>
    <dgm:cxn modelId="{5D4E3EEC-68AE-495C-942E-765901128ADF}" type="presParOf" srcId="{14AC8955-D954-4715-BD5A-2C1CCB17F7AB}" destId="{269744B2-6872-4B88-99C5-F1C5F4B14734}" srcOrd="4" destOrd="0" presId="urn:microsoft.com/office/officeart/2005/8/layout/cycle4"/>
    <dgm:cxn modelId="{BA29DD16-EADA-45E3-A2FF-B13703705A48}" type="presParOf" srcId="{87E7DB14-ACC7-40DC-BF73-D713D6E1545A}" destId="{A8196FCA-29CD-49AE-95D5-C335FEBB3915}" srcOrd="1" destOrd="0" presId="urn:microsoft.com/office/officeart/2005/8/layout/cycle4"/>
    <dgm:cxn modelId="{B2F6479A-0389-443B-AF86-635950511C93}" type="presParOf" srcId="{A8196FCA-29CD-49AE-95D5-C335FEBB3915}" destId="{B0E4EB08-4A51-4B42-BE28-74A21AE78629}" srcOrd="0" destOrd="0" presId="urn:microsoft.com/office/officeart/2005/8/layout/cycle4"/>
    <dgm:cxn modelId="{79691D65-518D-41CD-9E95-186745E8EB05}" type="presParOf" srcId="{A8196FCA-29CD-49AE-95D5-C335FEBB3915}" destId="{8C2D7F80-F41B-4478-96E4-365D5D30B1B3}" srcOrd="1" destOrd="0" presId="urn:microsoft.com/office/officeart/2005/8/layout/cycle4"/>
    <dgm:cxn modelId="{B6DF359B-1144-40A7-95BF-8AE86B6C17A4}" type="presParOf" srcId="{A8196FCA-29CD-49AE-95D5-C335FEBB3915}" destId="{BD44251F-D6ED-44B1-97A2-B98AE99C2AF2}" srcOrd="2" destOrd="0" presId="urn:microsoft.com/office/officeart/2005/8/layout/cycle4"/>
    <dgm:cxn modelId="{1ED8616B-295A-4011-9E90-9CF4A92A85A7}" type="presParOf" srcId="{A8196FCA-29CD-49AE-95D5-C335FEBB3915}" destId="{465C937E-3350-4F7D-83C7-68E43694477F}" srcOrd="3" destOrd="0" presId="urn:microsoft.com/office/officeart/2005/8/layout/cycle4"/>
    <dgm:cxn modelId="{84C7799A-AB81-42D8-B1D0-F46012A283AB}" type="presParOf" srcId="{A8196FCA-29CD-49AE-95D5-C335FEBB3915}" destId="{FA43C03B-4E7C-49E5-9E2D-C73FA460343A}" srcOrd="4" destOrd="0" presId="urn:microsoft.com/office/officeart/2005/8/layout/cycle4"/>
    <dgm:cxn modelId="{23DE9DBC-F8FB-424D-BB80-5403FC000B33}" type="presParOf" srcId="{87E7DB14-ACC7-40DC-BF73-D713D6E1545A}" destId="{D17D5F62-9B63-41CC-8A3B-AE858CC77120}" srcOrd="2" destOrd="0" presId="urn:microsoft.com/office/officeart/2005/8/layout/cycle4"/>
    <dgm:cxn modelId="{6D670991-68DE-4EA9-A7D3-8931F3BF5F47}" type="presParOf" srcId="{87E7DB14-ACC7-40DC-BF73-D713D6E1545A}" destId="{E34BEFD0-6968-4729-8C07-10E1FEF039FB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 xmlns:r="http://schemas.openxmlformats.org/officeDocument/2006/relationships">
  <dgm:ptLst>
    <dgm:pt modelId="{945419E2-65A6-4D34-848B-A396CCB46381}" type="doc">
      <dgm:prSet loTypeId="urn:microsoft.com/office/officeart/2008/layout/TitlePictureLineup" loCatId="picture" qsTypeId="urn:microsoft.com/office/officeart/2005/8/quickstyle/simple1" qsCatId="simple" csTypeId="urn:microsoft.com/office/officeart/2005/8/colors/accent1_2" csCatId="accent1" phldr="0"/>
      <dgm:spPr bwMode="auto"/>
      <dgm:t>
        <a:bodyPr/>
        <a:lstStyle/>
        <a:p>
          <a:pPr>
            <a:defRPr/>
          </a:pPr>
          <a:endParaRPr/>
        </a:p>
      </dgm:t>
    </dgm:pt>
    <dgm:pt modelId="{B3042194-D0B8-4351-B944-BA2B07C31D48}">
      <dgm:prSet phldr="0" phldrT="[Текст]"/>
      <dgm:spPr bwMode="auto"/>
      <dgm:t>
        <a:bodyPr vertOverflow="overflow" horzOverflow="overflow" vert="horz" rtlCol="0" fromWordArt="0" anchor="ctr" forceAA="0" upright="0" compatLnSpc="0"/>
        <a:lstStyle/>
        <a:p>
          <a:pPr marL="0" indent="0" algn="ctr" defTabSz="1111249">
            <a:lnSpc>
              <a:spcPct val="90000"/>
            </a:lnSpc>
            <a:spcBef>
              <a:spcPts val="0"/>
            </a:spcBef>
            <a:spcAft>
              <a:spcPts val="0"/>
            </a:spcAft>
            <a:defRPr/>
          </a:pPr>
          <a:r>
            <a:rPr lang="zh-CN" b="0" i="0" u="none" strike="noStrike" cap="none" spc="0">
              <a:solidFill>
                <a:schemeClr val="lt1"/>
              </a:solidFill>
              <a:latin typeface="阿里巴巴普惠体 B"/>
              <a:ea typeface="阿里巴巴普惠体 B"/>
              <a:cs typeface="阿里巴巴普惠体 B"/>
            </a:rPr>
            <a:t>标题文字</a:t>
          </a:r>
          <a:endParaRPr/>
        </a:p>
      </dgm:t>
    </dgm:pt>
    <dgm:pt modelId="{80B1200B-3DD8-4250-A46C-B65253CE61A0}" type="parTrans" cxnId="{18BE28A2-4F07-4595-B343-9AA6391EF87A}">
      <dgm:prSet/>
      <dgm:spPr bwMode="auto"/>
      <dgm:t>
        <a:bodyPr/>
        <a:lstStyle/>
        <a:p>
          <a:pPr>
            <a:defRPr/>
          </a:pPr>
          <a:endParaRPr/>
        </a:p>
      </dgm:t>
    </dgm:pt>
    <dgm:pt modelId="{2CF5D0A8-D296-4761-B957-A5CE18D97086}" type="sibTrans" cxnId="{18BE28A2-4F07-4595-B343-9AA6391EF87A}">
      <dgm:prSet/>
      <dgm:spPr bwMode="auto"/>
      <dgm:t>
        <a:bodyPr/>
        <a:lstStyle/>
        <a:p>
          <a:pPr>
            <a:defRPr/>
          </a:pPr>
          <a:endParaRPr/>
        </a:p>
      </dgm:t>
    </dgm:pt>
    <dgm:pt modelId="{9173FF19-EE7C-49A8-93CF-415DCD5D2A45}">
      <dgm:prSet phldr="0" phldrT="[Текст]" custT="1"/>
      <dgm:spPr bwMode="auto"/>
      <dgm:t>
        <a:bodyPr vertOverflow="overflow" horzOverflow="overflow" vert="horz" rtlCol="0" fromWordArt="0" anchor="t" forceAA="0" upright="0" compatLnSpc="0"/>
        <a:lstStyle/>
        <a:p>
          <a:pPr marL="0" indent="0" algn="l" defTabSz="1600200">
            <a:lnSpc>
              <a:spcPct val="90000"/>
            </a:lnSpc>
            <a:spcBef>
              <a:spcPts val="0"/>
            </a:spcBef>
            <a:spcAft>
              <a:spcPts val="0"/>
            </a:spcAft>
            <a:defRPr/>
          </a:pPr>
          <a:r>
            <a:rPr lang="zh-CN" sz="1800" b="0" i="0" u="none" strike="noStrike" cap="none" spc="0">
              <a:solidFill>
                <a:schemeClr val="tx1">
                  <a:lumMod val="85000"/>
                  <a:lumOff val="15000"/>
                </a:schemeClr>
              </a:solidFill>
              <a:latin typeface="阿里巴巴普惠体 B"/>
              <a:ea typeface="阿里巴巴普惠体 B"/>
              <a:cs typeface="阿里巴巴普惠体 B"/>
            </a:rPr>
            <a:t>点击输入您的内容，或者通过复制您的文本后，再此框中选择粘贴。请言简意赅，简单说明即可，不必繁琐。</a:t>
          </a:r>
          <a:endParaRPr sz="2200"/>
        </a:p>
      </dgm:t>
    </dgm:pt>
    <dgm:pt modelId="{847BC6A8-3A84-454E-8A6F-CACD173133B4}" type="parTrans" cxnId="{816B1CFF-82CD-469F-B062-24964F0DFF47}">
      <dgm:prSet/>
      <dgm:spPr bwMode="auto"/>
      <dgm:t>
        <a:bodyPr/>
        <a:lstStyle/>
        <a:p>
          <a:pPr>
            <a:defRPr/>
          </a:pPr>
          <a:endParaRPr/>
        </a:p>
      </dgm:t>
    </dgm:pt>
    <dgm:pt modelId="{47EE8EE3-B20B-4C4C-BA84-F5969CB6DD7B}" type="sibTrans" cxnId="{816B1CFF-82CD-469F-B062-24964F0DFF47}">
      <dgm:prSet/>
      <dgm:spPr bwMode="auto"/>
      <dgm:t>
        <a:bodyPr/>
        <a:lstStyle/>
        <a:p>
          <a:pPr>
            <a:defRPr/>
          </a:pPr>
          <a:endParaRPr/>
        </a:p>
      </dgm:t>
    </dgm:pt>
    <dgm:pt modelId="{710122C8-BBAF-4BFC-87E8-6FA0B9915B3F}">
      <dgm:prSet phldr="0" phldrT="[Текст]"/>
      <dgm:spPr bwMode="auto"/>
      <dgm:t>
        <a:bodyPr vertOverflow="overflow" horzOverflow="overflow" vert="horz" rtlCol="0" fromWordArt="0" anchor="ctr" forceAA="0" upright="0" compatLnSpc="0"/>
        <a:lstStyle/>
        <a:p>
          <a:pPr marL="0" indent="0" algn="ctr" defTabSz="1111249">
            <a:lnSpc>
              <a:spcPct val="90000"/>
            </a:lnSpc>
            <a:spcBef>
              <a:spcPts val="0"/>
            </a:spcBef>
            <a:spcAft>
              <a:spcPts val="0"/>
            </a:spcAft>
            <a:defRPr/>
          </a:pPr>
          <a:r>
            <a:rPr lang="zh-CN" b="0" i="0" u="none" strike="noStrike" cap="none" spc="0">
              <a:solidFill>
                <a:schemeClr val="lt1"/>
              </a:solidFill>
              <a:latin typeface="阿里巴巴普惠体 B"/>
              <a:ea typeface="阿里巴巴普惠体 B"/>
              <a:cs typeface="阿里巴巴普惠体 B"/>
            </a:rPr>
            <a:t>标题文字</a:t>
          </a:r>
          <a:endParaRPr/>
        </a:p>
      </dgm:t>
    </dgm:pt>
    <dgm:pt modelId="{0A02F3CC-FEBF-4CDD-A817-162C8ACE643C}" type="parTrans" cxnId="{89E0D88B-B61E-4BAA-9DD8-F62DF942803D}">
      <dgm:prSet/>
      <dgm:spPr bwMode="auto"/>
      <dgm:t>
        <a:bodyPr/>
        <a:lstStyle/>
        <a:p>
          <a:pPr>
            <a:defRPr/>
          </a:pPr>
          <a:endParaRPr/>
        </a:p>
      </dgm:t>
    </dgm:pt>
    <dgm:pt modelId="{D19A5A00-FF4F-41F8-8A2C-8574ECC32705}" type="sibTrans" cxnId="{89E0D88B-B61E-4BAA-9DD8-F62DF942803D}">
      <dgm:prSet/>
      <dgm:spPr bwMode="auto"/>
      <dgm:t>
        <a:bodyPr/>
        <a:lstStyle/>
        <a:p>
          <a:pPr>
            <a:defRPr/>
          </a:pPr>
          <a:endParaRPr/>
        </a:p>
      </dgm:t>
    </dgm:pt>
    <dgm:pt modelId="{FD79D916-F8FB-4DA0-B95E-B5CECF4FC034}">
      <dgm:prSet phldr="0" phldrT="[Текст]" custT="1"/>
      <dgm:spPr bwMode="auto"/>
      <dgm:t>
        <a:bodyPr vertOverflow="overflow" horzOverflow="overflow" vert="horz" rtlCol="0" fromWordArt="0" anchor="t" forceAA="0" upright="0" compatLnSpc="0"/>
        <a:lstStyle/>
        <a:p>
          <a:pPr marL="0" indent="0" algn="l" defTabSz="1600200">
            <a:lnSpc>
              <a:spcPct val="90000"/>
            </a:lnSpc>
            <a:spcBef>
              <a:spcPts val="0"/>
            </a:spcBef>
            <a:spcAft>
              <a:spcPts val="0"/>
            </a:spcAft>
            <a:defRPr/>
          </a:pPr>
          <a:r>
            <a:rPr lang="zh-CN" sz="1800" b="0" i="0" u="none" strike="noStrike" cap="none" spc="0">
              <a:solidFill>
                <a:schemeClr val="tx1">
                  <a:lumMod val="85000"/>
                  <a:lumOff val="15000"/>
                </a:schemeClr>
              </a:solidFill>
              <a:latin typeface="阿里巴巴普惠体 B"/>
              <a:ea typeface="阿里巴巴普惠体 B"/>
              <a:cs typeface="阿里巴巴普惠体 B"/>
            </a:rPr>
            <a:t>点击输入您的内容，或者通过复制您的文本后，再此框中选择粘贴。请言简意赅，简单说明即可，不必繁琐。</a:t>
          </a:r>
          <a:endParaRPr sz="2200"/>
        </a:p>
      </dgm:t>
    </dgm:pt>
    <dgm:pt modelId="{64AD777D-EBE8-4579-865E-7CCCB53D8330}" type="parTrans" cxnId="{60924270-3253-4C8A-B158-D33FA5AC0694}">
      <dgm:prSet/>
      <dgm:spPr bwMode="auto"/>
      <dgm:t>
        <a:bodyPr/>
        <a:lstStyle/>
        <a:p>
          <a:pPr>
            <a:defRPr/>
          </a:pPr>
          <a:endParaRPr/>
        </a:p>
      </dgm:t>
    </dgm:pt>
    <dgm:pt modelId="{03DEDFE5-2888-4703-8E9A-50DA91233D55}" type="sibTrans" cxnId="{60924270-3253-4C8A-B158-D33FA5AC0694}">
      <dgm:prSet/>
      <dgm:spPr bwMode="auto"/>
      <dgm:t>
        <a:bodyPr/>
        <a:lstStyle/>
        <a:p>
          <a:pPr>
            <a:defRPr/>
          </a:pPr>
          <a:endParaRPr/>
        </a:p>
      </dgm:t>
    </dgm:pt>
    <dgm:pt modelId="{16EE5B6B-D220-4230-852F-F74623055CD3}">
      <dgm:prSet phldr="0" phldrT="[Текст]"/>
      <dgm:spPr bwMode="auto"/>
      <dgm:t>
        <a:bodyPr vertOverflow="overflow" horzOverflow="overflow" vert="horz" rtlCol="0" fromWordArt="0" anchor="ctr" forceAA="0" upright="0" compatLnSpc="0"/>
        <a:lstStyle/>
        <a:p>
          <a:pPr marL="0" indent="0" algn="ctr" defTabSz="1111249">
            <a:lnSpc>
              <a:spcPct val="90000"/>
            </a:lnSpc>
            <a:spcBef>
              <a:spcPts val="0"/>
            </a:spcBef>
            <a:spcAft>
              <a:spcPts val="0"/>
            </a:spcAft>
            <a:defRPr/>
          </a:pPr>
          <a:r>
            <a:rPr lang="zh-CN" b="0" i="0" u="none" strike="noStrike" cap="none" spc="0">
              <a:solidFill>
                <a:schemeClr val="lt1"/>
              </a:solidFill>
              <a:latin typeface="阿里巴巴普惠体 B"/>
              <a:ea typeface="阿里巴巴普惠体 B"/>
              <a:cs typeface="阿里巴巴普惠体 B"/>
            </a:rPr>
            <a:t>标题文字</a:t>
          </a:r>
          <a:endParaRPr/>
        </a:p>
      </dgm:t>
    </dgm:pt>
    <dgm:pt modelId="{E236C4EA-DF46-4C1B-9774-E2A79790879C}" type="parTrans" cxnId="{B1E4113C-47FF-4B15-BD14-1D6039A3BC4A}">
      <dgm:prSet/>
      <dgm:spPr bwMode="auto"/>
      <dgm:t>
        <a:bodyPr/>
        <a:lstStyle/>
        <a:p>
          <a:pPr>
            <a:defRPr/>
          </a:pPr>
          <a:endParaRPr/>
        </a:p>
      </dgm:t>
    </dgm:pt>
    <dgm:pt modelId="{FD28715B-908C-4387-AE11-40B3F3426DBC}" type="sibTrans" cxnId="{B1E4113C-47FF-4B15-BD14-1D6039A3BC4A}">
      <dgm:prSet/>
      <dgm:spPr bwMode="auto"/>
      <dgm:t>
        <a:bodyPr/>
        <a:lstStyle/>
        <a:p>
          <a:pPr>
            <a:defRPr/>
          </a:pPr>
          <a:endParaRPr/>
        </a:p>
      </dgm:t>
    </dgm:pt>
    <dgm:pt modelId="{B842F91F-FDA6-48EE-A4EA-A4D9453E482A}">
      <dgm:prSet phldr="0" phldrT="[Текст]" custT="1"/>
      <dgm:spPr bwMode="auto"/>
      <dgm:t>
        <a:bodyPr vertOverflow="overflow" horzOverflow="overflow" vert="horz" rtlCol="0" fromWordArt="0" anchor="t" forceAA="0" upright="0" compatLnSpc="0"/>
        <a:lstStyle/>
        <a:p>
          <a:pPr marL="0" indent="0" algn="l" defTabSz="1600200">
            <a:lnSpc>
              <a:spcPct val="90000"/>
            </a:lnSpc>
            <a:spcBef>
              <a:spcPts val="0"/>
            </a:spcBef>
            <a:spcAft>
              <a:spcPts val="0"/>
            </a:spcAft>
            <a:defRPr/>
          </a:pPr>
          <a:r>
            <a:rPr lang="zh-CN" sz="1800" b="0" i="0" u="none" strike="noStrike" cap="none" spc="0">
              <a:solidFill>
                <a:schemeClr val="tx1">
                  <a:lumMod val="85000"/>
                  <a:lumOff val="15000"/>
                </a:schemeClr>
              </a:solidFill>
              <a:latin typeface="阿里巴巴普惠体 B"/>
              <a:ea typeface="阿里巴巴普惠体 B"/>
              <a:cs typeface="阿里巴巴普惠体 B"/>
            </a:rPr>
            <a:t>点击输入您的内容，或者通过复制您的文本后，再此框中选择粘贴。请言简意赅，简单说明即可，不必繁琐。</a:t>
          </a:r>
          <a:endParaRPr sz="2200"/>
        </a:p>
      </dgm:t>
    </dgm:pt>
    <dgm:pt modelId="{BF3BED70-0C60-4104-B61F-AEA7516C8455}" type="parTrans" cxnId="{D0CBBDEC-A760-4CDB-9372-C747BCCCBCF8}">
      <dgm:prSet/>
      <dgm:spPr bwMode="auto"/>
      <dgm:t>
        <a:bodyPr/>
        <a:lstStyle/>
        <a:p>
          <a:pPr>
            <a:defRPr/>
          </a:pPr>
          <a:endParaRPr/>
        </a:p>
      </dgm:t>
    </dgm:pt>
    <dgm:pt modelId="{B0931FB8-EDAC-4BC9-8243-2811B3B7BF30}" type="sibTrans" cxnId="{D0CBBDEC-A760-4CDB-9372-C747BCCCBCF8}">
      <dgm:prSet/>
      <dgm:spPr bwMode="auto"/>
      <dgm:t>
        <a:bodyPr/>
        <a:lstStyle/>
        <a:p>
          <a:pPr>
            <a:defRPr/>
          </a:pPr>
          <a:endParaRPr/>
        </a:p>
      </dgm:t>
    </dgm:pt>
    <dgm:pt modelId="{5B4881A3-D6C0-45D2-8CFD-3A4660E71D8A}" type="pres">
      <dgm:prSet presAssocID="{945419E2-65A6-4D34-848B-A396CCB46381}" presName="Name0" presStyleCnt="0">
        <dgm:presLayoutVars>
          <dgm:dir val="norm"/>
        </dgm:presLayoutVars>
      </dgm:prSet>
      <dgm:spPr bwMode="auto"/>
    </dgm:pt>
    <dgm:pt modelId="{F428B298-550C-4D7A-90AD-41041ED0B1D2}" type="pres">
      <dgm:prSet presAssocID="{B3042194-D0B8-4351-B944-BA2B07C31D48}" presName="composite" presStyleCnt="0"/>
      <dgm:spPr bwMode="auto"/>
    </dgm:pt>
    <dgm:pt modelId="{8B3B31DD-F7FF-4B41-A4DD-C066860DD4EF}" type="pres">
      <dgm:prSet presAssocID="{B3042194-D0B8-4351-B944-BA2B07C31D48}" presName="Accent" presStyleLbl="alignAcc1" presStyleIdx="0" presStyleCnt="3"/>
      <dgm:spPr bwMode="auto">
        <a:ln w="28575" cap="flat" cmpd="sng" algn="ctr">
          <a:solidFill>
            <a:schemeClr val="accent1">
              <a:lumMod val="60000"/>
              <a:lumOff val="40000"/>
            </a:schemeClr>
          </a:solidFill>
          <a:prstDash val="solid"/>
          <a:miter lim="800000"/>
        </a:ln>
      </dgm:spPr>
    </dgm:pt>
    <dgm:pt modelId="{E83A006E-3CEB-4F2A-8CF8-2FF9B75C8D21}" type="pres">
      <dgm:prSet presAssocID="{B3042194-D0B8-4351-B944-BA2B07C31D48}" presName="Image" presStyleLbl="node1" presStyleIdx="0" presStyleCnt="3"/>
      <dgm:spPr bwMode="auto">
        <a:blipFill>
          <a:blip r:embed="rId1"/>
          <a:srcRect l="0" t="515" r="0" b="515"/>
          <a:stretch/>
        </a:blipFill>
        <a:ln w="12700" cap="flat" cmpd="sng" algn="ctr">
          <a:noFill/>
          <a:prstDash val="solid"/>
          <a:miter lim="800000"/>
        </a:ln>
      </dgm:spPr>
    </dgm:pt>
    <dgm:pt modelId="{5682C269-1430-400C-97B7-4F0964885041}" type="pres">
      <dgm:prSet custLinFactY="9704" presAssocID="{B3042194-D0B8-4351-B944-BA2B07C31D48}" presName="Child" presStyleLbl="revTx" presStyleIdx="0" presStyleCnt="3">
        <dgm:presLayoutVars>
          <dgm:bulletEnabled val="1"/>
        </dgm:presLayoutVars>
      </dgm:prSet>
      <dgm:spPr bwMode="auto"/>
    </dgm:pt>
    <dgm:pt modelId="{66491FA2-6085-4372-9B6A-981D58E9C0A7}" type="pres">
      <dgm:prSet presAssocID="{B3042194-D0B8-4351-B944-BA2B07C31D48}" presName="Parent" presStyleLbl="alignNode1" presStyleIdx="0" presStyleCnt="3">
        <dgm:presLayoutVars>
          <dgm:bulletEnabled val="1"/>
        </dgm:presLayoutVars>
      </dgm:prSet>
      <dgm:spPr bwMode="auto">
        <a:solidFill>
          <a:schemeClr val="accent1">
            <a:lumMod val="60000"/>
            <a:lumOff val="40000"/>
          </a:schemeClr>
        </a:solidFill>
        <a:ln w="28575" cap="flat" cmpd="sng" algn="ctr">
          <a:solidFill>
            <a:schemeClr val="accent1">
              <a:lumMod val="60000"/>
              <a:lumOff val="40000"/>
            </a:schemeClr>
          </a:solidFill>
          <a:prstDash val="solid"/>
          <a:miter lim="800000"/>
        </a:ln>
      </dgm:spPr>
    </dgm:pt>
    <dgm:pt modelId="{0FBD192A-CB75-4C43-B9C7-968750C40146}" type="pres">
      <dgm:prSet presAssocID="{2CF5D0A8-D296-4761-B957-A5CE18D97086}" presName="sibTrans" presStyleCnt="0"/>
      <dgm:spPr bwMode="auto"/>
    </dgm:pt>
    <dgm:pt modelId="{45CF3197-1D25-4B11-B76C-AD32F6C280AF}" type="pres">
      <dgm:prSet presAssocID="{710122C8-BBAF-4BFC-87E8-6FA0B9915B3F}" presName="composite" presStyleCnt="0"/>
      <dgm:spPr bwMode="auto"/>
    </dgm:pt>
    <dgm:pt modelId="{CAB3F9E9-1024-4262-9AFE-E39160A5F651}" type="pres">
      <dgm:prSet presAssocID="{710122C8-BBAF-4BFC-87E8-6FA0B9915B3F}" presName="Accent" presStyleLbl="alignAcc1" presStyleIdx="1" presStyleCnt="3"/>
      <dgm:spPr bwMode="auto">
        <a:ln w="28575" cap="flat" cmpd="sng" algn="ctr">
          <a:solidFill>
            <a:schemeClr val="accent2">
              <a:lumMod val="60000"/>
              <a:lumOff val="40000"/>
            </a:schemeClr>
          </a:solidFill>
          <a:prstDash val="solid"/>
          <a:miter lim="800000"/>
        </a:ln>
      </dgm:spPr>
    </dgm:pt>
    <dgm:pt modelId="{15E0F72C-D02D-43D1-828C-5191D009F34E}" type="pres">
      <dgm:prSet presAssocID="{710122C8-BBAF-4BFC-87E8-6FA0B9915B3F}" presName="Image" presStyleLbl="node1" presStyleIdx="1" presStyleCnt="3"/>
      <dgm:spPr bwMode="auto">
        <a:blipFill>
          <a:blip r:embed="rId2"/>
          <a:srcRect l="2495" t="0" r="2495" b="0"/>
          <a:stretch/>
        </a:blipFill>
        <a:ln w="12700" cap="flat" cmpd="sng" algn="ctr">
          <a:noFill/>
          <a:prstDash val="solid"/>
          <a:miter lim="800000"/>
        </a:ln>
      </dgm:spPr>
    </dgm:pt>
    <dgm:pt modelId="{2E417660-2157-4C55-9CF9-D40F5FD37556}" type="pres">
      <dgm:prSet custLinFactY="9704" presAssocID="{710122C8-BBAF-4BFC-87E8-6FA0B9915B3F}" presName="Child" presStyleLbl="revTx" presStyleIdx="1" presStyleCnt="3">
        <dgm:presLayoutVars>
          <dgm:bulletEnabled val="1"/>
        </dgm:presLayoutVars>
      </dgm:prSet>
      <dgm:spPr bwMode="auto"/>
    </dgm:pt>
    <dgm:pt modelId="{954713F3-9B73-4A80-9E2D-F0B428016A35}" type="pres">
      <dgm:prSet presAssocID="{710122C8-BBAF-4BFC-87E8-6FA0B9915B3F}" presName="Parent" presStyleLbl="alignNode1" presStyleIdx="1" presStyleCnt="3">
        <dgm:presLayoutVars>
          <dgm:bulletEnabled val="1"/>
        </dgm:presLayoutVars>
      </dgm:prSet>
      <dgm:spPr bwMode="auto">
        <a:solidFill>
          <a:schemeClr val="accent2">
            <a:lumMod val="60000"/>
            <a:lumOff val="40000"/>
          </a:schemeClr>
        </a:solidFill>
        <a:ln w="28575" cap="flat" cmpd="sng" algn="ctr">
          <a:solidFill>
            <a:schemeClr val="accent2">
              <a:lumMod val="60000"/>
              <a:lumOff val="40000"/>
            </a:schemeClr>
          </a:solidFill>
          <a:prstDash val="solid"/>
          <a:miter lim="800000"/>
        </a:ln>
      </dgm:spPr>
    </dgm:pt>
    <dgm:pt modelId="{F6C76A84-A671-4AEE-93AE-C9959611B4C7}" type="pres">
      <dgm:prSet presAssocID="{D19A5A00-FF4F-41F8-8A2C-8574ECC32705}" presName="sibTrans" presStyleCnt="0"/>
      <dgm:spPr bwMode="auto"/>
    </dgm:pt>
    <dgm:pt modelId="{E73945FE-632A-4237-9A5A-15356ED64D90}" type="pres">
      <dgm:prSet presAssocID="{16EE5B6B-D220-4230-852F-F74623055CD3}" presName="composite" presStyleCnt="0"/>
      <dgm:spPr bwMode="auto"/>
    </dgm:pt>
    <dgm:pt modelId="{21A84C07-FC4F-48D0-9CC7-1A2E37656BED}" type="pres">
      <dgm:prSet presAssocID="{16EE5B6B-D220-4230-852F-F74623055CD3}" presName="Accent" presStyleLbl="alignAcc1" presStyleIdx="2" presStyleCnt="3"/>
      <dgm:spPr bwMode="auto">
        <a:ln w="28575" cap="flat" cmpd="sng" algn="ctr">
          <a:solidFill>
            <a:schemeClr val="accent3">
              <a:lumMod val="40000"/>
              <a:lumOff val="60000"/>
            </a:schemeClr>
          </a:solidFill>
          <a:prstDash val="solid"/>
          <a:miter lim="800000"/>
        </a:ln>
      </dgm:spPr>
    </dgm:pt>
    <dgm:pt modelId="{A22B8CA6-DF57-4C8B-BD1F-E7ADA243F2D4}" type="pres">
      <dgm:prSet presAssocID="{16EE5B6B-D220-4230-852F-F74623055CD3}" presName="Image" presStyleLbl="node1" presStyleIdx="2" presStyleCnt="3"/>
      <dgm:spPr bwMode="auto">
        <a:blipFill>
          <a:blip r:embed="rId3"/>
          <a:srcRect l="1866" t="0" r="1865" b="0"/>
          <a:stretch/>
        </a:blipFill>
        <a:ln w="12700" cap="flat" cmpd="sng" algn="ctr">
          <a:noFill/>
          <a:prstDash val="solid"/>
          <a:miter lim="800000"/>
        </a:ln>
      </dgm:spPr>
    </dgm:pt>
    <dgm:pt modelId="{EBE1BD81-53E6-45B5-BAD8-970440F292E9}" type="pres">
      <dgm:prSet custLinFactY="9704" presAssocID="{16EE5B6B-D220-4230-852F-F74623055CD3}" presName="Child" presStyleLbl="revTx" presStyleIdx="2" presStyleCnt="3">
        <dgm:presLayoutVars>
          <dgm:bulletEnabled val="1"/>
        </dgm:presLayoutVars>
      </dgm:prSet>
      <dgm:spPr bwMode="auto"/>
    </dgm:pt>
    <dgm:pt modelId="{C659C74B-4B0A-4CFF-9683-16A4EC914171}" type="pres">
      <dgm:prSet presAssocID="{16EE5B6B-D220-4230-852F-F74623055CD3}" presName="Parent" presStyleLbl="alignNode1" presStyleIdx="2" presStyleCnt="3">
        <dgm:presLayoutVars>
          <dgm:bulletEnabled val="1"/>
        </dgm:presLayoutVars>
      </dgm:prSet>
      <dgm:spPr bwMode="auto">
        <a:solidFill>
          <a:schemeClr val="accent3">
            <a:lumMod val="40000"/>
            <a:lumOff val="60000"/>
          </a:schemeClr>
        </a:solidFill>
        <a:ln w="28575" cap="flat" cmpd="sng" algn="ctr">
          <a:solidFill>
            <a:schemeClr val="accent3">
              <a:lumMod val="40000"/>
              <a:lumOff val="60000"/>
            </a:schemeClr>
          </a:solidFill>
          <a:prstDash val="solid"/>
          <a:miter lim="800000"/>
        </a:ln>
      </dgm:spPr>
    </dgm:pt>
  </dgm:ptLst>
  <dgm:cxnLst>
    <dgm:cxn modelId="{ECE5A236-D50B-4E8C-9A3C-E0A7D90111CC}" type="presOf" srcId="{9173FF19-EE7C-49A8-93CF-415DCD5D2A45}" destId="{5682C269-1430-400C-97B7-4F0964885041}" srcOrd="0" destOrd="0" presId="urn:microsoft.com/office/officeart/2008/layout/TitlePictureLineup"/>
    <dgm:cxn modelId="{B1E4113C-47FF-4B15-BD14-1D6039A3BC4A}" srcId="{945419E2-65A6-4D34-848B-A396CCB46381}" destId="{16EE5B6B-D220-4230-852F-F74623055CD3}" srcOrd="2" destOrd="0" parTransId="{E236C4EA-DF46-4C1B-9774-E2A79790879C}" sibTransId="{FD28715B-908C-4387-AE11-40B3F3426DBC}"/>
    <dgm:cxn modelId="{BD9AEC5D-91A0-4338-A79D-7D2AA4CF9624}" type="presOf" srcId="{710122C8-BBAF-4BFC-87E8-6FA0B9915B3F}" destId="{954713F3-9B73-4A80-9E2D-F0B428016A35}" srcOrd="0" destOrd="0" presId="urn:microsoft.com/office/officeart/2008/layout/TitlePictureLineup"/>
    <dgm:cxn modelId="{8F68B04B-1B73-4C77-B272-0DCB1E4B4692}" type="presOf" srcId="{945419E2-65A6-4D34-848B-A396CCB46381}" destId="{5B4881A3-D6C0-45D2-8CFD-3A4660E71D8A}" srcOrd="0" destOrd="0" presId="urn:microsoft.com/office/officeart/2008/layout/TitlePictureLineup"/>
    <dgm:cxn modelId="{38D81F6F-F593-4FC0-A5AA-5D8BAA43B4A8}" type="presOf" srcId="{B842F91F-FDA6-48EE-A4EA-A4D9453E482A}" destId="{EBE1BD81-53E6-45B5-BAD8-970440F292E9}" srcOrd="0" destOrd="0" presId="urn:microsoft.com/office/officeart/2008/layout/TitlePictureLineup"/>
    <dgm:cxn modelId="{60924270-3253-4C8A-B158-D33FA5AC0694}" srcId="{710122C8-BBAF-4BFC-87E8-6FA0B9915B3F}" destId="{FD79D916-F8FB-4DA0-B95E-B5CECF4FC034}" srcOrd="0" destOrd="0" parTransId="{64AD777D-EBE8-4579-865E-7CCCB53D8330}" sibTransId="{03DEDFE5-2888-4703-8E9A-50DA91233D55}"/>
    <dgm:cxn modelId="{89E0D88B-B61E-4BAA-9DD8-F62DF942803D}" srcId="{945419E2-65A6-4D34-848B-A396CCB46381}" destId="{710122C8-BBAF-4BFC-87E8-6FA0B9915B3F}" srcOrd="1" destOrd="0" parTransId="{0A02F3CC-FEBF-4CDD-A817-162C8ACE643C}" sibTransId="{D19A5A00-FF4F-41F8-8A2C-8574ECC32705}"/>
    <dgm:cxn modelId="{18BE28A2-4F07-4595-B343-9AA6391EF87A}" srcId="{945419E2-65A6-4D34-848B-A396CCB46381}" destId="{B3042194-D0B8-4351-B944-BA2B07C31D48}" srcOrd="0" destOrd="0" parTransId="{80B1200B-3DD8-4250-A46C-B65253CE61A0}" sibTransId="{2CF5D0A8-D296-4761-B957-A5CE18D97086}"/>
    <dgm:cxn modelId="{CD4411CA-7441-4BF7-AD62-3B06488A3E64}" type="presOf" srcId="{FD79D916-F8FB-4DA0-B95E-B5CECF4FC034}" destId="{2E417660-2157-4C55-9CF9-D40F5FD37556}" srcOrd="0" destOrd="0" presId="urn:microsoft.com/office/officeart/2008/layout/TitlePictureLineup"/>
    <dgm:cxn modelId="{C0A507CF-4672-45B8-9168-320CB4195A9E}" type="presOf" srcId="{B3042194-D0B8-4351-B944-BA2B07C31D48}" destId="{66491FA2-6085-4372-9B6A-981D58E9C0A7}" srcOrd="0" destOrd="0" presId="urn:microsoft.com/office/officeart/2008/layout/TitlePictureLineup"/>
    <dgm:cxn modelId="{D0CBBDEC-A760-4CDB-9372-C747BCCCBCF8}" srcId="{16EE5B6B-D220-4230-852F-F74623055CD3}" destId="{B842F91F-FDA6-48EE-A4EA-A4D9453E482A}" srcOrd="0" destOrd="0" parTransId="{BF3BED70-0C60-4104-B61F-AEA7516C8455}" sibTransId="{B0931FB8-EDAC-4BC9-8243-2811B3B7BF30}"/>
    <dgm:cxn modelId="{E1590BF2-233B-4E50-9803-B2C7705D79E5}" type="presOf" srcId="{16EE5B6B-D220-4230-852F-F74623055CD3}" destId="{C659C74B-4B0A-4CFF-9683-16A4EC914171}" srcOrd="0" destOrd="0" presId="urn:microsoft.com/office/officeart/2008/layout/TitlePictureLineup"/>
    <dgm:cxn modelId="{816B1CFF-82CD-469F-B062-24964F0DFF47}" srcId="{B3042194-D0B8-4351-B944-BA2B07C31D48}" destId="{9173FF19-EE7C-49A8-93CF-415DCD5D2A45}" srcOrd="0" destOrd="0" parTransId="{847BC6A8-3A84-454E-8A6F-CACD173133B4}" sibTransId="{47EE8EE3-B20B-4C4C-BA84-F5969CB6DD7B}"/>
    <dgm:cxn modelId="{A1CD5ADB-97EE-40D3-9AE8-D027270622EF}" type="presParOf" srcId="{5B4881A3-D6C0-45D2-8CFD-3A4660E71D8A}" destId="{F428B298-550C-4D7A-90AD-41041ED0B1D2}" srcOrd="0" destOrd="0" presId="urn:microsoft.com/office/officeart/2008/layout/TitlePictureLineup"/>
    <dgm:cxn modelId="{ED54556B-54EE-43F8-909D-D09AE2AB5609}" type="presParOf" srcId="{F428B298-550C-4D7A-90AD-41041ED0B1D2}" destId="{8B3B31DD-F7FF-4B41-A4DD-C066860DD4EF}" srcOrd="0" destOrd="0" presId="urn:microsoft.com/office/officeart/2008/layout/TitlePictureLineup"/>
    <dgm:cxn modelId="{C31B5939-D96E-4F49-B9D9-F0DAAFE5A81E}" type="presParOf" srcId="{F428B298-550C-4D7A-90AD-41041ED0B1D2}" destId="{E83A006E-3CEB-4F2A-8CF8-2FF9B75C8D21}" srcOrd="1" destOrd="0" presId="urn:microsoft.com/office/officeart/2008/layout/TitlePictureLineup"/>
    <dgm:cxn modelId="{B9777316-8563-4648-B5A1-6750BB0E6638}" type="presParOf" srcId="{F428B298-550C-4D7A-90AD-41041ED0B1D2}" destId="{5682C269-1430-400C-97B7-4F0964885041}" srcOrd="2" destOrd="0" presId="urn:microsoft.com/office/officeart/2008/layout/TitlePictureLineup"/>
    <dgm:cxn modelId="{EA665C5E-CB6E-43CA-81F8-E439E1CDC39B}" type="presParOf" srcId="{F428B298-550C-4D7A-90AD-41041ED0B1D2}" destId="{66491FA2-6085-4372-9B6A-981D58E9C0A7}" srcOrd="3" destOrd="0" presId="urn:microsoft.com/office/officeart/2008/layout/TitlePictureLineup"/>
    <dgm:cxn modelId="{2029FFA9-76C3-46AE-B062-2F9BE371C926}" type="presParOf" srcId="{5B4881A3-D6C0-45D2-8CFD-3A4660E71D8A}" destId="{0FBD192A-CB75-4C43-B9C7-968750C40146}" srcOrd="1" destOrd="0" presId="urn:microsoft.com/office/officeart/2008/layout/TitlePictureLineup"/>
    <dgm:cxn modelId="{821DA3FD-C15F-4FDD-8BA2-B3FE06B020A7}" type="presParOf" srcId="{5B4881A3-D6C0-45D2-8CFD-3A4660E71D8A}" destId="{45CF3197-1D25-4B11-B76C-AD32F6C280AF}" srcOrd="2" destOrd="0" presId="urn:microsoft.com/office/officeart/2008/layout/TitlePictureLineup"/>
    <dgm:cxn modelId="{1828CFE5-FCCA-4511-A61A-86E7A4C9CDAB}" type="presParOf" srcId="{45CF3197-1D25-4B11-B76C-AD32F6C280AF}" destId="{CAB3F9E9-1024-4262-9AFE-E39160A5F651}" srcOrd="0" destOrd="0" presId="urn:microsoft.com/office/officeart/2008/layout/TitlePictureLineup"/>
    <dgm:cxn modelId="{553E03EE-B8F4-4E11-A955-E54995C138AC}" type="presParOf" srcId="{45CF3197-1D25-4B11-B76C-AD32F6C280AF}" destId="{15E0F72C-D02D-43D1-828C-5191D009F34E}" srcOrd="1" destOrd="0" presId="urn:microsoft.com/office/officeart/2008/layout/TitlePictureLineup"/>
    <dgm:cxn modelId="{3C9E4257-DBEA-457B-8912-E3268C920C56}" type="presParOf" srcId="{45CF3197-1D25-4B11-B76C-AD32F6C280AF}" destId="{2E417660-2157-4C55-9CF9-D40F5FD37556}" srcOrd="2" destOrd="0" presId="urn:microsoft.com/office/officeart/2008/layout/TitlePictureLineup"/>
    <dgm:cxn modelId="{4F9270AC-D73E-43E4-99A9-6D691F0C46CE}" type="presParOf" srcId="{45CF3197-1D25-4B11-B76C-AD32F6C280AF}" destId="{954713F3-9B73-4A80-9E2D-F0B428016A35}" srcOrd="3" destOrd="0" presId="urn:microsoft.com/office/officeart/2008/layout/TitlePictureLineup"/>
    <dgm:cxn modelId="{97C3B1E4-3037-4137-92A0-E760D0221E88}" type="presParOf" srcId="{5B4881A3-D6C0-45D2-8CFD-3A4660E71D8A}" destId="{F6C76A84-A671-4AEE-93AE-C9959611B4C7}" srcOrd="3" destOrd="0" presId="urn:microsoft.com/office/officeart/2008/layout/TitlePictureLineup"/>
    <dgm:cxn modelId="{6258E622-887C-4B8D-9A32-91A0ECBFEC41}" type="presParOf" srcId="{5B4881A3-D6C0-45D2-8CFD-3A4660E71D8A}" destId="{E73945FE-632A-4237-9A5A-15356ED64D90}" srcOrd="4" destOrd="0" presId="urn:microsoft.com/office/officeart/2008/layout/TitlePictureLineup"/>
    <dgm:cxn modelId="{D88A6740-7787-4A37-A51E-3F7D75763565}" type="presParOf" srcId="{E73945FE-632A-4237-9A5A-15356ED64D90}" destId="{21A84C07-FC4F-48D0-9CC7-1A2E37656BED}" srcOrd="0" destOrd="0" presId="urn:microsoft.com/office/officeart/2008/layout/TitlePictureLineup"/>
    <dgm:cxn modelId="{09C93295-4CF1-4CFE-86FC-2E19C508FD4F}" type="presParOf" srcId="{E73945FE-632A-4237-9A5A-15356ED64D90}" destId="{A22B8CA6-DF57-4C8B-BD1F-E7ADA243F2D4}" srcOrd="1" destOrd="0" presId="urn:microsoft.com/office/officeart/2008/layout/TitlePictureLineup"/>
    <dgm:cxn modelId="{E1FB0518-6B22-4A69-9041-E3FB042C0A4D}" type="presParOf" srcId="{E73945FE-632A-4237-9A5A-15356ED64D90}" destId="{EBE1BD81-53E6-45B5-BAD8-970440F292E9}" srcOrd="2" destOrd="0" presId="urn:microsoft.com/office/officeart/2008/layout/TitlePictureLineup"/>
    <dgm:cxn modelId="{E83C678F-245B-4EED-9F08-03A9273D1008}" type="presParOf" srcId="{E73945FE-632A-4237-9A5A-15356ED64D90}" destId="{C659C74B-4B0A-4CFF-9683-16A4EC914171}" srcOrd="3" destOrd="0" presId="urn:microsoft.com/office/officeart/2008/layout/TitlePictureLineup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 xmlns:r="http://schemas.openxmlformats.org/officeDocument/2006/relationships">
  <dgm:ptLst>
    <dgm:pt modelId="{B428FB17-D554-4372-9728-6B4EAA404578}" type="doc">
      <dgm:prSet loTypeId="urn:microsoft.com/office/officeart/2005/8/layout/target1" loCatId="relationship" qsTypeId="urn:microsoft.com/office/officeart/2005/8/quickstyle/simple1" qsCatId="simple" csTypeId="urn:microsoft.com/office/officeart/2005/8/colors/accent1_2" csCatId="accent1" phldr="0"/>
      <dgm:spPr bwMode="auto"/>
    </dgm:pt>
    <dgm:pt modelId="{1A82D514-80CA-442F-905C-B48941E342CC}">
      <dgm:prSet phldr="0" phldrT="[Текст]" custT="1"/>
      <dgm:spPr bwMode="auto"/>
      <dgm:t>
        <a:bodyPr vertOverflow="overflow" horzOverflow="overflow" vert="horz" rtlCol="0" fromWordArt="0" anchor="ctr" forceAA="0" upright="0" compatLnSpc="0"/>
        <a:lstStyle/>
        <a:p>
          <a:pPr marL="0" indent="0" algn="l" defTabSz="2400300">
            <a:lnSpc>
              <a:spcPct val="90000"/>
            </a:lnSpc>
            <a:spcBef>
              <a:spcPts val="0"/>
            </a:spcBef>
            <a:spcAft>
              <a:spcPts val="0"/>
            </a:spcAft>
            <a:defRPr/>
          </a:pPr>
          <a:r>
            <a:rPr lang="zh-CN" sz="1100" b="0" i="0" u="none" strike="noStrike" cap="none" spc="0">
              <a:solidFill>
                <a:schemeClr val="tx1">
                  <a:lumMod val="85000"/>
                  <a:lumOff val="15000"/>
                </a:schemeClr>
              </a:solidFill>
              <a:latin typeface="阿里巴巴普惠体 B"/>
              <a:ea typeface="阿里巴巴普惠体 B"/>
              <a:cs typeface="阿里巴巴普惠体 B"/>
            </a:rPr>
            <a:t>点击输入您的内容，或者通过复制您的文本后，再此框中选择粘贴。</a:t>
          </a:r>
          <a:endParaRPr sz="2000"/>
        </a:p>
      </dgm:t>
    </dgm:pt>
    <dgm:pt modelId="{6DF5F8CB-80CE-4805-9EA2-462FB8406571}" type="parTrans" cxnId="{529B46A3-38E2-4E53-BD32-6CF3583AF08F}">
      <dgm:prSet/>
      <dgm:spPr bwMode="auto"/>
    </dgm:pt>
    <dgm:pt modelId="{C4056D09-4C17-493E-AC8F-7BC241BDF40B}" type="sibTrans" cxnId="{529B46A3-38E2-4E53-BD32-6CF3583AF08F}">
      <dgm:prSet/>
      <dgm:spPr bwMode="auto"/>
    </dgm:pt>
    <dgm:pt modelId="{ECF0520C-C452-46EC-A200-26BE9AD599EF}">
      <dgm:prSet phldr="0" phldrT="[Текст]" custT="1"/>
      <dgm:spPr bwMode="auto"/>
      <dgm:t>
        <a:bodyPr vertOverflow="overflow" horzOverflow="overflow" vert="horz" rtlCol="0" fromWordArt="0" anchor="ctr" forceAA="0" upright="0" compatLnSpc="0"/>
        <a:lstStyle/>
        <a:p>
          <a:pPr marL="0" indent="0" algn="l" defTabSz="2400300">
            <a:lnSpc>
              <a:spcPct val="90000"/>
            </a:lnSpc>
            <a:spcBef>
              <a:spcPts val="0"/>
            </a:spcBef>
            <a:spcAft>
              <a:spcPts val="0"/>
            </a:spcAft>
            <a:defRPr/>
          </a:pPr>
          <a:r>
            <a:rPr lang="zh-CN" sz="1100" b="0" i="0" u="none" strike="noStrike" cap="none" spc="0">
              <a:solidFill>
                <a:schemeClr val="tx1">
                  <a:lumMod val="85000"/>
                  <a:lumOff val="15000"/>
                </a:schemeClr>
              </a:solidFill>
              <a:latin typeface="阿里巴巴普惠体 B"/>
              <a:ea typeface="阿里巴巴普惠体 B"/>
              <a:cs typeface="阿里巴巴普惠体 B"/>
            </a:rPr>
            <a:t>点击输入您的内容，或者通过复制您的文本后，再此框中选择粘贴</a:t>
          </a:r>
          <a:r>
            <a:rPr lang="zh-CN" sz="1400" b="0" i="0" u="none" strike="noStrike" cap="none" spc="0">
              <a:solidFill>
                <a:schemeClr val="tx1">
                  <a:lumMod val="85000"/>
                  <a:lumOff val="15000"/>
                </a:schemeClr>
              </a:solidFill>
              <a:latin typeface="阿里巴巴普惠体 B"/>
              <a:ea typeface="阿里巴巴普惠体 B"/>
              <a:cs typeface="阿里巴巴普惠体 B"/>
            </a:rPr>
            <a:t>。</a:t>
          </a:r>
          <a:endParaRPr sz="2000"/>
        </a:p>
      </dgm:t>
    </dgm:pt>
    <dgm:pt modelId="{CF030B47-F5E2-4A2C-A5C2-401AB9E3B9A4}" type="parTrans" cxnId="{3B044894-59BF-4284-BF69-B8F6F57BA959}">
      <dgm:prSet/>
      <dgm:spPr bwMode="auto"/>
    </dgm:pt>
    <dgm:pt modelId="{C020F8CA-78ED-4F17-B3EA-85BF08D1E7A7}" type="sibTrans" cxnId="{3B044894-59BF-4284-BF69-B8F6F57BA959}">
      <dgm:prSet/>
      <dgm:spPr bwMode="auto"/>
    </dgm:pt>
    <dgm:pt modelId="{40302088-8928-41E3-A8F3-463D6D58C9C6}">
      <dgm:prSet phldr="0" phldrT="[Текст]" custT="1"/>
      <dgm:spPr bwMode="auto"/>
      <dgm:t>
        <a:bodyPr vertOverflow="overflow" horzOverflow="overflow" vert="horz" rtlCol="0" fromWordArt="0" anchor="ctr" forceAA="0" upright="0" compatLnSpc="0"/>
        <a:lstStyle/>
        <a:p>
          <a:pPr marL="0" indent="0" algn="l" defTabSz="2400300">
            <a:lnSpc>
              <a:spcPct val="90000"/>
            </a:lnSpc>
            <a:spcBef>
              <a:spcPts val="0"/>
            </a:spcBef>
            <a:spcAft>
              <a:spcPts val="0"/>
            </a:spcAft>
            <a:defRPr/>
          </a:pPr>
          <a:r>
            <a:rPr lang="zh-CN" sz="1100" b="0" i="0" u="none" strike="noStrike" cap="none" spc="0">
              <a:solidFill>
                <a:schemeClr val="tx1">
                  <a:lumMod val="85000"/>
                  <a:lumOff val="15000"/>
                </a:schemeClr>
              </a:solidFill>
              <a:latin typeface="阿里巴巴普惠体 B"/>
              <a:ea typeface="阿里巴巴普惠体 B"/>
              <a:cs typeface="阿里巴巴普惠体 B"/>
            </a:rPr>
            <a:t>点击输入您的内容，或者通过复制您的文本后，再此框中选择粘贴。</a:t>
          </a:r>
          <a:endParaRPr sz="2000"/>
        </a:p>
      </dgm:t>
    </dgm:pt>
    <dgm:pt modelId="{E37168AC-DA5A-4C48-9B0D-AAEF2B072539}" type="parTrans" cxnId="{B888450D-CEA2-4E3F-A8C5-82632AB9485B}">
      <dgm:prSet/>
      <dgm:spPr bwMode="auto"/>
    </dgm:pt>
    <dgm:pt modelId="{9132886E-DA4A-48BF-BD56-CA301114F727}" type="sibTrans" cxnId="{B888450D-CEA2-4E3F-A8C5-82632AB9485B}">
      <dgm:prSet/>
      <dgm:spPr bwMode="auto"/>
    </dgm:pt>
    <dgm:pt modelId="{1BDF2C35-A96C-4A30-AB9F-244614C08815}" type="pres">
      <dgm:prSet presAssocID="{B428FB17-D554-4372-9728-6B4EAA404578}" presName="composite" presStyleCnt="0">
        <dgm:presLayoutVars>
          <dgm:chMax val="5"/>
          <dgm:dir val="norm"/>
          <dgm:resizeHandles val="exact"/>
        </dgm:presLayoutVars>
      </dgm:prSet>
      <dgm:spPr bwMode="auto"/>
    </dgm:pt>
    <dgm:pt modelId="{74CB0977-9099-443E-A60A-E6FB858641FC}" type="pres">
      <dgm:prSet presAssocID="{1A82D514-80CA-442F-905C-B48941E342CC}" presName="circle1" presStyleLbl="lnNode1" presStyleIdx="0" presStyleCnt="3"/>
      <dgm:spPr bwMode="auto">
        <a:solidFill>
          <a:schemeClr val="accent1">
            <a:lumMod val="60000"/>
            <a:lumOff val="40000"/>
          </a:schemeClr>
        </a:solidFill>
        <a:ln w="7619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</dgm:spPr>
    </dgm:pt>
    <dgm:pt modelId="{0AAFDC30-1B40-4317-BC18-A639A7989629}" type="pres">
      <dgm:prSet custLinFactX="-378" presAssocID="{1A82D514-80CA-442F-905C-B48941E342CC}" presName="text1" presStyleLbl="revTx" presStyleIdx="0" presStyleCnt="3">
        <dgm:presLayoutVars>
          <dgm:bulletEnabled val="1"/>
        </dgm:presLayoutVars>
      </dgm:prSet>
      <dgm:spPr bwMode="auto"/>
    </dgm:pt>
    <dgm:pt modelId="{D41D9ADB-4371-41C4-8C7C-777C356EA3C4}" type="pres">
      <dgm:prSet presAssocID="{1A82D514-80CA-442F-905C-B48941E342CC}" presName="line1" presStyleLbl="callout" presStyleIdx="0" presStyleCnt="6"/>
      <dgm:spPr bwMode="auto">
        <a:ln w="38099" cap="flat" cmpd="sng" algn="ctr">
          <a:solidFill>
            <a:schemeClr val="accent1"/>
          </a:solidFill>
          <a:prstDash val="solid"/>
          <a:miter lim="800000"/>
        </a:ln>
      </dgm:spPr>
    </dgm:pt>
    <dgm:pt modelId="{C7B860B4-357C-40BF-9E5D-FAB5B75C48FB}" type="pres">
      <dgm:prSet presAssocID="{1A82D514-80CA-442F-905C-B48941E342CC}" presName="d1" presStyleLbl="callout" presStyleIdx="1" presStyleCnt="6"/>
      <dgm:spPr bwMode="auto">
        <a:ln w="38099" cap="flat" cmpd="sng" algn="ctr">
          <a:solidFill>
            <a:schemeClr val="accent1"/>
          </a:solidFill>
          <a:prstDash val="solid"/>
          <a:miter lim="800000"/>
        </a:ln>
      </dgm:spPr>
    </dgm:pt>
    <dgm:pt modelId="{EF3BD9B5-0602-4C99-B593-B70D141A367B}" type="pres">
      <dgm:prSet presAssocID="{ECF0520C-C452-46EC-A200-26BE9AD599EF}" presName="circle2" presStyleLbl="lnNode1" presStyleIdx="1" presStyleCnt="3"/>
      <dgm:spPr bwMode="auto">
        <a:solidFill>
          <a:schemeClr val="accent3">
            <a:lumMod val="40000"/>
            <a:lumOff val="60000"/>
          </a:schemeClr>
        </a:solidFill>
        <a:ln w="7619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</dgm:spPr>
    </dgm:pt>
    <dgm:pt modelId="{CE735749-32E8-4EF0-9651-1D40ABD9F0B3}" type="pres">
      <dgm:prSet presAssocID="{ECF0520C-C452-46EC-A200-26BE9AD599EF}" presName="text2" presStyleLbl="revTx" presStyleIdx="1" presStyleCnt="3">
        <dgm:presLayoutVars>
          <dgm:bulletEnabled val="1"/>
        </dgm:presLayoutVars>
      </dgm:prSet>
      <dgm:spPr bwMode="auto"/>
    </dgm:pt>
    <dgm:pt modelId="{9BA6A463-CE51-4992-8E3E-FDEEDF128EC2}" type="pres">
      <dgm:prSet presAssocID="{ECF0520C-C452-46EC-A200-26BE9AD599EF}" presName="line2" presStyleLbl="callout" presStyleIdx="2" presStyleCnt="6"/>
      <dgm:spPr bwMode="auto">
        <a:ln w="38099" cap="flat" cmpd="sng" algn="ctr">
          <a:solidFill>
            <a:schemeClr val="accent3">
              <a:lumMod val="60000"/>
              <a:lumOff val="40000"/>
            </a:schemeClr>
          </a:solidFill>
          <a:prstDash val="solid"/>
          <a:miter lim="800000"/>
        </a:ln>
      </dgm:spPr>
    </dgm:pt>
    <dgm:pt modelId="{A1F8144B-D603-45BE-B9E7-650E97448AF2}" type="pres">
      <dgm:prSet presAssocID="{ECF0520C-C452-46EC-A200-26BE9AD599EF}" presName="d2" presStyleLbl="callout" presStyleIdx="3" presStyleCnt="6"/>
      <dgm:spPr bwMode="auto">
        <a:ln w="38099" cap="flat" cmpd="sng" algn="ctr">
          <a:solidFill>
            <a:schemeClr val="accent3">
              <a:lumMod val="60000"/>
              <a:lumOff val="40000"/>
            </a:schemeClr>
          </a:solidFill>
          <a:prstDash val="solid"/>
          <a:miter lim="800000"/>
        </a:ln>
      </dgm:spPr>
    </dgm:pt>
    <dgm:pt modelId="{5BF18426-42ED-46D4-9EE7-6C907140F632}" type="pres">
      <dgm:prSet presAssocID="{40302088-8928-41E3-A8F3-463D6D58C9C6}" presName="circle3" presStyleLbl="lnNode1" presStyleIdx="2" presStyleCnt="3"/>
      <dgm:spPr bwMode="auto">
        <a:solidFill>
          <a:schemeClr val="accent2">
            <a:lumMod val="40000"/>
            <a:lumOff val="60000"/>
          </a:schemeClr>
        </a:solidFill>
        <a:ln w="7619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</dgm:spPr>
    </dgm:pt>
    <dgm:pt modelId="{5CE4B240-C8F9-4468-AB74-43ADFC3C9AE6}" type="pres">
      <dgm:prSet presAssocID="{40302088-8928-41E3-A8F3-463D6D58C9C6}" presName="text3" presStyleLbl="revTx" presStyleIdx="2" presStyleCnt="3">
        <dgm:presLayoutVars>
          <dgm:bulletEnabled val="1"/>
        </dgm:presLayoutVars>
      </dgm:prSet>
      <dgm:spPr bwMode="auto"/>
    </dgm:pt>
    <dgm:pt modelId="{68851DC1-975E-4F3E-BDA8-B484F6454010}" type="pres">
      <dgm:prSet presAssocID="{40302088-8928-41E3-A8F3-463D6D58C9C6}" presName="line3" presStyleLbl="callout" presStyleIdx="4" presStyleCnt="6"/>
      <dgm:spPr bwMode="auto">
        <a:ln w="38099" cap="flat" cmpd="sng" algn="ctr">
          <a:solidFill>
            <a:schemeClr val="accent2">
              <a:lumMod val="60000"/>
              <a:lumOff val="40000"/>
            </a:schemeClr>
          </a:solidFill>
          <a:prstDash val="solid"/>
          <a:miter lim="800000"/>
        </a:ln>
      </dgm:spPr>
    </dgm:pt>
    <dgm:pt modelId="{9A73F3CF-3106-4051-A6E4-BBD4E6E7DD99}" type="pres">
      <dgm:prSet presAssocID="{40302088-8928-41E3-A8F3-463D6D58C9C6}" presName="d3" presStyleLbl="callout" presStyleIdx="5" presStyleCnt="6"/>
      <dgm:spPr bwMode="auto">
        <a:ln w="38099" cap="flat" cmpd="sng" algn="ctr">
          <a:solidFill>
            <a:schemeClr val="accent2">
              <a:lumMod val="60000"/>
              <a:lumOff val="40000"/>
            </a:schemeClr>
          </a:solidFill>
          <a:prstDash val="solid"/>
          <a:miter lim="800000"/>
        </a:ln>
      </dgm:spPr>
    </dgm:pt>
  </dgm:ptLst>
  <dgm:cxnLst>
    <dgm:cxn modelId="{B888450D-CEA2-4E3F-A8C5-82632AB9485B}" srcId="{B428FB17-D554-4372-9728-6B4EAA404578}" destId="{40302088-8928-41E3-A8F3-463D6D58C9C6}" srcOrd="2" destOrd="0" parTransId="{E37168AC-DA5A-4C48-9B0D-AAEF2B072539}" sibTransId="{9132886E-DA4A-48BF-BD56-CA301114F727}"/>
    <dgm:cxn modelId="{66718D3F-CCD9-471F-963A-0FB0F27F1375}" type="presOf" srcId="{B428FB17-D554-4372-9728-6B4EAA404578}" destId="{1BDF2C35-A96C-4A30-AB9F-244614C08815}" srcOrd="0" destOrd="0" presId="urn:microsoft.com/office/officeart/2005/8/layout/target1"/>
    <dgm:cxn modelId="{02754F93-1966-4462-84C6-A6572C8A73DC}" type="presOf" srcId="{ECF0520C-C452-46EC-A200-26BE9AD599EF}" destId="{CE735749-32E8-4EF0-9651-1D40ABD9F0B3}" srcOrd="0" destOrd="0" presId="urn:microsoft.com/office/officeart/2005/8/layout/target1"/>
    <dgm:cxn modelId="{3B044894-59BF-4284-BF69-B8F6F57BA959}" srcId="{B428FB17-D554-4372-9728-6B4EAA404578}" destId="{ECF0520C-C452-46EC-A200-26BE9AD599EF}" srcOrd="1" destOrd="0" parTransId="{CF030B47-F5E2-4A2C-A5C2-401AB9E3B9A4}" sibTransId="{C020F8CA-78ED-4F17-B3EA-85BF08D1E7A7}"/>
    <dgm:cxn modelId="{529B46A3-38E2-4E53-BD32-6CF3583AF08F}" srcId="{B428FB17-D554-4372-9728-6B4EAA404578}" destId="{1A82D514-80CA-442F-905C-B48941E342CC}" srcOrd="0" destOrd="0" parTransId="{6DF5F8CB-80CE-4805-9EA2-462FB8406571}" sibTransId="{C4056D09-4C17-493E-AC8F-7BC241BDF40B}"/>
    <dgm:cxn modelId="{A4D518A5-C07E-4085-BD72-6A482A544678}" type="presOf" srcId="{1A82D514-80CA-442F-905C-B48941E342CC}" destId="{0AAFDC30-1B40-4317-BC18-A639A7989629}" srcOrd="0" destOrd="0" presId="urn:microsoft.com/office/officeart/2005/8/layout/target1"/>
    <dgm:cxn modelId="{A38C41F4-481B-4C77-B64E-51A63B6DA75A}" type="presOf" srcId="{40302088-8928-41E3-A8F3-463D6D58C9C6}" destId="{5CE4B240-C8F9-4468-AB74-43ADFC3C9AE6}" srcOrd="0" destOrd="0" presId="urn:microsoft.com/office/officeart/2005/8/layout/target1"/>
    <dgm:cxn modelId="{E1E9676C-E2AD-4617-A3ED-6B5BFD9E285C}" type="presParOf" srcId="{1BDF2C35-A96C-4A30-AB9F-244614C08815}" destId="{74CB0977-9099-443E-A60A-E6FB858641FC}" srcOrd="0" destOrd="0" presId="urn:microsoft.com/office/officeart/2005/8/layout/target1"/>
    <dgm:cxn modelId="{1D7D89AA-961D-45D1-8D37-362AFAE1D57A}" type="presParOf" srcId="{1BDF2C35-A96C-4A30-AB9F-244614C08815}" destId="{0AAFDC30-1B40-4317-BC18-A639A7989629}" srcOrd="1" destOrd="0" presId="urn:microsoft.com/office/officeart/2005/8/layout/target1"/>
    <dgm:cxn modelId="{C5E9C399-A7D7-4963-9153-16D5BD8ADF29}" type="presParOf" srcId="{1BDF2C35-A96C-4A30-AB9F-244614C08815}" destId="{D41D9ADB-4371-41C4-8C7C-777C356EA3C4}" srcOrd="2" destOrd="0" presId="urn:microsoft.com/office/officeart/2005/8/layout/target1"/>
    <dgm:cxn modelId="{B2F59225-B7A0-4F8D-B610-F87ED0B6871A}" type="presParOf" srcId="{1BDF2C35-A96C-4A30-AB9F-244614C08815}" destId="{C7B860B4-357C-40BF-9E5D-FAB5B75C48FB}" srcOrd="3" destOrd="0" presId="urn:microsoft.com/office/officeart/2005/8/layout/target1"/>
    <dgm:cxn modelId="{7A07770F-1EF0-4087-B4A2-93C34153D249}" type="presParOf" srcId="{1BDF2C35-A96C-4A30-AB9F-244614C08815}" destId="{EF3BD9B5-0602-4C99-B593-B70D141A367B}" srcOrd="4" destOrd="0" presId="urn:microsoft.com/office/officeart/2005/8/layout/target1"/>
    <dgm:cxn modelId="{E97E4BB0-522F-4823-BDAC-461A3DAE20E2}" type="presParOf" srcId="{1BDF2C35-A96C-4A30-AB9F-244614C08815}" destId="{CE735749-32E8-4EF0-9651-1D40ABD9F0B3}" srcOrd="5" destOrd="0" presId="urn:microsoft.com/office/officeart/2005/8/layout/target1"/>
    <dgm:cxn modelId="{7690396E-1820-4C16-8CF3-09E30391E0CA}" type="presParOf" srcId="{1BDF2C35-A96C-4A30-AB9F-244614C08815}" destId="{9BA6A463-CE51-4992-8E3E-FDEEDF128EC2}" srcOrd="6" destOrd="0" presId="urn:microsoft.com/office/officeart/2005/8/layout/target1"/>
    <dgm:cxn modelId="{BD622D05-7637-40B8-91F0-7A0A77845277}" type="presParOf" srcId="{1BDF2C35-A96C-4A30-AB9F-244614C08815}" destId="{A1F8144B-D603-45BE-B9E7-650E97448AF2}" srcOrd="7" destOrd="0" presId="urn:microsoft.com/office/officeart/2005/8/layout/target1"/>
    <dgm:cxn modelId="{6B63604B-2A12-4ECF-80CF-D735DEBE7D5E}" type="presParOf" srcId="{1BDF2C35-A96C-4A30-AB9F-244614C08815}" destId="{5BF18426-42ED-46D4-9EE7-6C907140F632}" srcOrd="8" destOrd="0" presId="urn:microsoft.com/office/officeart/2005/8/layout/target1"/>
    <dgm:cxn modelId="{19F8B4D1-E4B1-4CAF-B23B-3D75B341D405}" type="presParOf" srcId="{1BDF2C35-A96C-4A30-AB9F-244614C08815}" destId="{5CE4B240-C8F9-4468-AB74-43ADFC3C9AE6}" srcOrd="9" destOrd="0" presId="urn:microsoft.com/office/officeart/2005/8/layout/target1"/>
    <dgm:cxn modelId="{32079F94-8FBA-464E-844A-D33FB9C8C05F}" type="presParOf" srcId="{1BDF2C35-A96C-4A30-AB9F-244614C08815}" destId="{68851DC1-975E-4F3E-BDA8-B484F6454010}" srcOrd="10" destOrd="0" presId="urn:microsoft.com/office/officeart/2005/8/layout/target1"/>
    <dgm:cxn modelId="{532D77BC-346A-4FEF-A415-BCBD968CDD3B}" type="presParOf" srcId="{1BDF2C35-A96C-4A30-AB9F-244614C08815}" destId="{9A73F3CF-3106-4051-A6E4-BBD4E6E7DD99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rawing1.xml><?xml version="1.0" encoding="utf-8"?>
<dsp:drawing xmlns:dsp="http://schemas.microsoft.com/office/drawing/2008/diagram" xmlns:dgm="http://schemas.openxmlformats.org/drawingml/2006/diagram" xmlns:a="http://schemas.openxmlformats.org/drawingml/2006/main" xmlns:r="http://schemas.openxmlformats.org/officeDocument/2006/relationships">
  <dsp:spTree>
    <dsp:nvGrpSpPr>
      <dsp:cNvPr id="854531831" name=""/>
      <dsp:cNvGrpSpPr/>
    </dsp:nvGrpSpPr>
    <dsp:grpSpPr bwMode="auto">
      <a:xfrm flipH="0" flipV="0">
        <a:off x="0" y="0"/>
        <a:ext cx="7115249" cy="4743500"/>
        <a:chOff x="0" y="0"/>
        <a:chExt cx="7115249" cy="4743500"/>
      </a:xfrm>
    </dsp:grpSpPr>
    <dsp:sp modelId="{BAF6EEAB-51CC-4D07-9E26-83708F4FCCCE}">
      <dsp:nvSpPr>
        <dsp:cNvPr id="0" name=""/>
        <dsp:cNvSpPr/>
      </dsp:nvSpPr>
      <dsp:spPr bwMode="auto">
        <a:xfrm>
          <a:off x="2242044" y="1056169"/>
          <a:ext cx="2631159" cy="2631159"/>
        </a:xfrm>
        <a:prstGeom prst="ellipse">
          <a:avLst/>
        </a:prstGeom>
        <a:solidFill>
          <a:schemeClr val="accent3">
            <a:lumMod val="40000"/>
            <a:lumOff val="60000"/>
            <a:alpha val="99999"/>
          </a:schemeClr>
        </a:solidFill>
        <a:ln w="76199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tx1"/>
        </a:fontRef>
      </dsp:style>
      <dsp:txBody>
        <a:bodyPr spcFirstLastPara="0" vertOverflow="overflow" horzOverflow="overflow" vert="horz" wrap="square" lIns="57150" tIns="57150" rIns="57150" bIns="57150" numCol="1" spcCol="1268" rtlCol="0" fromWordArt="0" anchor="ctr" anchorCtr="0" forceAA="0" upright="0" compatLnSpc="0">
          <a:noAutofit/>
        </a:bodyPr>
        <a:lstStyle/>
        <a:p>
          <a:pPr algn="ctr">
            <a:buClr>
              <a:schemeClr val="accent1"/>
            </a:buClr>
            <a:buSzPct val="80000"/>
            <a:buFont typeface="Corbel"/>
            <a:buNone/>
            <a:defRPr/>
          </a:pPr>
          <a:endParaRPr sz="3600">
            <a:solidFill>
              <a:srgbClr val="292929"/>
            </a:solidFill>
            <a:latin typeface="阿里巴巴普惠体 B"/>
            <a:ea typeface="阿里巴巴普惠体 B"/>
            <a:cs typeface="阿里巴巴普惠体 B"/>
          </a:endParaRPr>
        </a:p>
      </dsp:txBody>
      <dsp:txXfrm>
        <a:off x="2627368" y="1441494"/>
        <a:ext cx="1860509" cy="1860509"/>
      </dsp:txXfrm>
    </dsp:sp>
    <dsp:sp modelId="{A56CAEA4-0C85-4CC0-8D69-B667FC846B8B}">
      <dsp:nvSpPr>
        <dsp:cNvPr id="0" name=""/>
        <dsp:cNvSpPr/>
      </dsp:nvSpPr>
      <dsp:spPr bwMode="auto">
        <a:xfrm>
          <a:off x="2899834" y="469"/>
          <a:ext cx="1315579" cy="1315579"/>
        </a:xfrm>
        <a:prstGeom prst="ellipse">
          <a:avLst/>
        </a:prstGeom>
        <a:solidFill>
          <a:schemeClr val="accent2">
            <a:lumMod val="40000"/>
            <a:lumOff val="60000"/>
            <a:alpha val="99999"/>
          </a:schemeClr>
        </a:solidFill>
        <a:ln w="7619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tx1"/>
        </a:fontRef>
      </dsp:style>
      <dsp:txBody>
        <a:bodyPr spcFirstLastPara="0" vertOverflow="overflow" horzOverflow="overflow" vert="horz" wrap="square" lIns="44449" tIns="44449" rIns="44449" bIns="44449" numCol="1" spcCol="1268" rtlCol="0" fromWordArt="0" anchor="ctr" anchorCtr="0" forceAA="0" upright="0" compatLnSpc="0">
          <a:noAutofit/>
        </a:bodyPr>
        <a:lstStyle/>
        <a:p>
          <a:pPr marL="0" lvl="0" indent="0" algn="ctr" defTabSz="1466848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zh-CN" sz="1600" b="0" i="0" u="none" strike="noStrike" cap="none" spc="0">
              <a:solidFill>
                <a:schemeClr val="tx1">
                  <a:lumMod val="85000"/>
                  <a:lumOff val="15000"/>
                </a:schemeClr>
              </a:solidFill>
              <a:latin typeface="阿里巴巴普惠体 B"/>
              <a:ea typeface="阿里巴巴普惠体 B"/>
              <a:cs typeface="阿里巴巴普惠体 B"/>
            </a:rPr>
            <a:t>添加标题</a:t>
          </a:r>
          <a:endParaRPr sz="3500">
            <a:solidFill>
              <a:schemeClr val="tx1">
                <a:lumMod val="85000"/>
                <a:lumOff val="15000"/>
              </a:schemeClr>
            </a:solidFill>
          </a:endParaRPr>
        </a:p>
      </dsp:txBody>
      <dsp:txXfrm>
        <a:off x="3092496" y="193131"/>
        <a:ext cx="930254" cy="930254"/>
      </dsp:txXfrm>
    </dsp:sp>
    <dsp:sp modelId="{19706334-153C-46CE-A30E-2810C1A3B4EF}">
      <dsp:nvSpPr>
        <dsp:cNvPr id="0" name=""/>
        <dsp:cNvSpPr/>
      </dsp:nvSpPr>
      <dsp:spPr bwMode="auto">
        <a:xfrm>
          <a:off x="4613324" y="1713959"/>
          <a:ext cx="1315579" cy="1315579"/>
        </a:xfrm>
        <a:prstGeom prst="ellipse">
          <a:avLst/>
        </a:prstGeom>
        <a:solidFill>
          <a:schemeClr val="accent2">
            <a:lumMod val="40000"/>
            <a:lumOff val="60000"/>
            <a:alpha val="99999"/>
          </a:schemeClr>
        </a:solidFill>
        <a:ln w="7619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tx1"/>
        </a:fontRef>
      </dsp:style>
      <dsp:txBody>
        <a:bodyPr spcFirstLastPara="0" vertOverflow="overflow" horzOverflow="overflow" vert="horz" wrap="square" lIns="44449" tIns="44449" rIns="44449" bIns="44449" numCol="1" spcCol="1268" rtlCol="0" fromWordArt="0" anchor="ctr" anchorCtr="0" forceAA="0" upright="0" compatLnSpc="0">
          <a:noAutofit/>
        </a:bodyPr>
        <a:lstStyle/>
        <a:p>
          <a:pPr marL="0" lvl="0" indent="0" algn="ctr" defTabSz="1466848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zh-CN" sz="1600" b="0" i="0" u="none" strike="noStrike" cap="none" spc="0">
              <a:solidFill>
                <a:schemeClr val="tx1">
                  <a:lumMod val="85000"/>
                  <a:lumOff val="15000"/>
                </a:schemeClr>
              </a:solidFill>
              <a:latin typeface="阿里巴巴普惠体 B"/>
              <a:ea typeface="阿里巴巴普惠体 B"/>
              <a:cs typeface="阿里巴巴普惠体 B"/>
            </a:rPr>
            <a:t>添加标题</a:t>
          </a:r>
          <a:endParaRPr sz="3500"/>
        </a:p>
      </dsp:txBody>
      <dsp:txXfrm>
        <a:off x="4805987" y="1906621"/>
        <a:ext cx="930254" cy="930254"/>
      </dsp:txXfrm>
    </dsp:sp>
    <dsp:sp modelId="{AE568525-9C55-4EBF-9D49-FC570C55D1B7}">
      <dsp:nvSpPr>
        <dsp:cNvPr id="0" name=""/>
        <dsp:cNvSpPr/>
      </dsp:nvSpPr>
      <dsp:spPr bwMode="auto">
        <a:xfrm>
          <a:off x="2899834" y="3427450"/>
          <a:ext cx="1315579" cy="1315579"/>
        </a:xfrm>
        <a:prstGeom prst="ellipse">
          <a:avLst/>
        </a:prstGeom>
        <a:solidFill>
          <a:schemeClr val="accent2">
            <a:lumMod val="40000"/>
            <a:lumOff val="60000"/>
            <a:alpha val="99999"/>
          </a:schemeClr>
        </a:solidFill>
        <a:ln w="7619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tx1"/>
        </a:fontRef>
      </dsp:style>
      <dsp:txBody>
        <a:bodyPr spcFirstLastPara="0" vertOverflow="overflow" horzOverflow="overflow" vert="horz" wrap="square" lIns="44449" tIns="44449" rIns="44449" bIns="44449" numCol="1" spcCol="1268" rtlCol="0" fromWordArt="0" anchor="ctr" anchorCtr="0" forceAA="0" upright="0" compatLnSpc="0">
          <a:noAutofit/>
        </a:bodyPr>
        <a:lstStyle/>
        <a:p>
          <a:pPr marL="0" lvl="0" indent="0" algn="ctr" defTabSz="1466848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zh-CN" sz="1600" b="0" i="0" u="none" strike="noStrike" cap="none" spc="0">
              <a:solidFill>
                <a:schemeClr val="tx1">
                  <a:lumMod val="85000"/>
                  <a:lumOff val="15000"/>
                </a:schemeClr>
              </a:solidFill>
              <a:latin typeface="阿里巴巴普惠体 B"/>
              <a:ea typeface="阿里巴巴普惠体 B"/>
              <a:cs typeface="阿里巴巴普惠体 B"/>
            </a:rPr>
            <a:t>添加标题</a:t>
          </a:r>
          <a:endParaRPr sz="3500">
            <a:solidFill>
              <a:schemeClr val="tx1">
                <a:lumMod val="85000"/>
                <a:lumOff val="15000"/>
              </a:schemeClr>
            </a:solidFill>
          </a:endParaRPr>
        </a:p>
      </dsp:txBody>
      <dsp:txXfrm>
        <a:off x="3092496" y="3620112"/>
        <a:ext cx="930254" cy="930254"/>
      </dsp:txXfrm>
    </dsp:sp>
    <dsp:sp modelId="{5A4F2B75-D888-44F6-8909-8656CF9D0B6D}">
      <dsp:nvSpPr>
        <dsp:cNvPr id="0" name=""/>
        <dsp:cNvSpPr/>
      </dsp:nvSpPr>
      <dsp:spPr bwMode="auto">
        <a:xfrm>
          <a:off x="1186343" y="1713959"/>
          <a:ext cx="1315579" cy="1315579"/>
        </a:xfrm>
        <a:prstGeom prst="ellipse">
          <a:avLst/>
        </a:prstGeom>
        <a:solidFill>
          <a:schemeClr val="accent2">
            <a:lumMod val="40000"/>
            <a:lumOff val="60000"/>
            <a:alpha val="99999"/>
          </a:schemeClr>
        </a:solidFill>
        <a:ln w="7619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tx1"/>
        </a:fontRef>
      </dsp:style>
      <dsp:txBody>
        <a:bodyPr spcFirstLastPara="0" vertOverflow="overflow" horzOverflow="overflow" vert="horz" wrap="square" lIns="40639" tIns="40639" rIns="40639" bIns="40639" numCol="1" spcCol="1268" rtlCol="0" fromWordArt="0" anchor="ctr" anchorCtr="0" forceAA="0" upright="0" compatLnSpc="0">
          <a:noAutofit/>
        </a:bodyPr>
        <a:lstStyle/>
        <a:p>
          <a:pPr algn="ctr">
            <a:buClr>
              <a:schemeClr val="accent1"/>
            </a:buClr>
            <a:buSzPct val="80000"/>
            <a:buFont typeface="Corbel"/>
            <a:buNone/>
            <a:defRPr/>
          </a:pPr>
          <a:r>
            <a:rPr lang="zh-CN" sz="1600" b="0" i="0" u="none" strike="noStrike" cap="none" spc="0">
              <a:solidFill>
                <a:schemeClr val="tx1">
                  <a:lumMod val="85000"/>
                  <a:lumOff val="15000"/>
                </a:schemeClr>
              </a:solidFill>
              <a:latin typeface="阿里巴巴普惠体 B"/>
              <a:ea typeface="阿里巴巴普惠体 B"/>
              <a:cs typeface="阿里巴巴普惠体 B"/>
            </a:rPr>
            <a:t>添加标题</a:t>
          </a:r>
          <a:endParaRPr sz="3200">
            <a:solidFill>
              <a:srgbClr val="292929"/>
            </a:solidFill>
            <a:latin typeface="阿里巴巴普惠体 B"/>
            <a:ea typeface="阿里巴巴普惠体 B"/>
            <a:cs typeface="阿里巴巴普惠体 B"/>
          </a:endParaRPr>
        </a:p>
      </dsp:txBody>
      <dsp:txXfrm>
        <a:off x="1379004" y="1906621"/>
        <a:ext cx="930254" cy="930254"/>
      </dsp:txXfrm>
    </dsp:sp>
  </dsp:spTree>
</dsp:drawing>
</file>

<file path=ppt/diagrams/drawing2.xml><?xml version="1.0" encoding="utf-8"?>
<dsp:drawing xmlns:dsp="http://schemas.microsoft.com/office/drawing/2008/diagram" xmlns:dgm="http://schemas.openxmlformats.org/drawingml/2006/diagram" xmlns:a="http://schemas.openxmlformats.org/drawingml/2006/main" xmlns:r="http://schemas.openxmlformats.org/officeDocument/2006/relationships">
  <dsp:spTree>
    <dsp:nvGrpSpPr>
      <dsp:cNvPr id="1987558857" name=""/>
      <dsp:cNvGrpSpPr/>
    </dsp:nvGrpSpPr>
    <dsp:grpSpPr bwMode="auto">
      <a:xfrm flipH="0" flipV="0">
        <a:off x="0" y="0"/>
        <a:ext cx="9172574" cy="6115050"/>
        <a:chOff x="0" y="0"/>
        <a:chExt cx="9172574" cy="6115050"/>
      </a:xfrm>
    </dsp:grpSpPr>
    <dsp:sp modelId="{025BF2E9-01EF-42CE-B905-B117C1F90365}">
      <dsp:nvSpPr>
        <dsp:cNvPr id="0" name=""/>
        <dsp:cNvSpPr/>
      </dsp:nvSpPr>
      <dsp:spPr bwMode="auto">
        <a:xfrm>
          <a:off x="4280532" y="2751772"/>
          <a:ext cx="3363276" cy="3363276"/>
        </a:xfrm>
        <a:prstGeom prst="gear9">
          <a:avLst>
            <a:gd name="adj1" fmla="val 10000"/>
            <a:gd name="adj2" fmla="val 1763"/>
          </a:avLst>
        </a:prstGeom>
        <a:gradFill>
          <a:gsLst>
            <a:gs pos="0">
              <a:schemeClr val="accent2">
                <a:lumMod val="40000"/>
                <a:lumOff val="6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8100000" scaled="1"/>
        </a:gradFill>
        <a:ln w="76199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Overflow="overflow" horzOverflow="overflow" vert="horz" wrap="square" lIns="72389" tIns="72389" rIns="72389" bIns="72389" numCol="1" spcCol="1268" rtlCol="0" fromWordArt="0" anchor="ctr" anchorCtr="0" forceAA="0" upright="0" compatLnSpc="0">
          <a:noAutofit/>
        </a:bodyPr>
        <a:lstStyle/>
        <a:p>
          <a:pPr marL="0" lvl="0" indent="0" algn="ctr" defTabSz="2489199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zh-CN" sz="3600" b="0" i="0" u="none" strike="noStrike" cap="none" spc="0">
              <a:solidFill>
                <a:schemeClr val="bg1"/>
              </a:solidFill>
              <a:latin typeface="阿里巴巴普惠体 B"/>
              <a:ea typeface="阿里巴巴普惠体 B"/>
              <a:cs typeface="阿里巴巴普惠体 B"/>
            </a:rPr>
            <a:t>添加标题</a:t>
          </a:r>
          <a:endParaRPr sz="5700"/>
        </a:p>
      </dsp:txBody>
      <dsp:txXfrm>
        <a:off x="4956702" y="3539601"/>
        <a:ext cx="2010940" cy="1728793"/>
      </dsp:txXfrm>
    </dsp:sp>
    <dsp:sp modelId="{FDE1A4C9-4196-4232-97DE-DFADD225810A}">
      <dsp:nvSpPr>
        <dsp:cNvPr id="0" name=""/>
        <dsp:cNvSpPr/>
      </dsp:nvSpPr>
      <dsp:spPr bwMode="auto">
        <a:xfrm>
          <a:off x="2323718" y="1956815"/>
          <a:ext cx="2446018" cy="2446018"/>
        </a:xfrm>
        <a:prstGeom prst="gear6">
          <a:avLst>
            <a:gd name="adj1" fmla="val 15000"/>
            <a:gd name="adj2" fmla="val 3526"/>
          </a:avLst>
        </a:prstGeom>
        <a:solidFill>
          <a:schemeClr val="accent2">
            <a:lumMod val="60000"/>
            <a:lumOff val="40000"/>
          </a:schemeClr>
        </a:solidFill>
        <a:ln w="7619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Overflow="overflow" horzOverflow="overflow" vert="horz" wrap="square" lIns="50799" tIns="50799" rIns="50799" bIns="50799" numCol="1" spcCol="1268" rtlCol="0" fromWordArt="0" anchor="ctr" anchorCtr="0" forceAA="0" upright="0" compatLnSpc="0">
          <a:noAutofit/>
        </a:bodyPr>
        <a:lstStyle/>
        <a:p>
          <a:pPr marL="0" lvl="0" indent="0" algn="ctr" defTabSz="1511299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zh-CN" sz="2200" b="0" i="0" u="none" strike="noStrike" cap="none" spc="0">
              <a:solidFill>
                <a:schemeClr val="bg1"/>
              </a:solidFill>
              <a:latin typeface="阿里巴巴普惠体 B"/>
              <a:ea typeface="阿里巴巴普惠体 B"/>
              <a:cs typeface="阿里巴巴普惠体 B"/>
            </a:rPr>
            <a:t>添加标题</a:t>
          </a:r>
          <a:endParaRPr sz="4000"/>
        </a:p>
      </dsp:txBody>
      <dsp:txXfrm>
        <a:off x="2939510" y="2576329"/>
        <a:ext cx="1214433" cy="1206990"/>
      </dsp:txXfrm>
    </dsp:sp>
    <dsp:sp modelId="{AE6B86A8-C11E-4577-9F59-AFC839454DB8}">
      <dsp:nvSpPr>
        <dsp:cNvPr id="0" name=""/>
        <dsp:cNvSpPr/>
      </dsp:nvSpPr>
      <dsp:spPr bwMode="auto">
        <a:xfrm rot="20699978">
          <a:off x="3693738" y="269310"/>
          <a:ext cx="2396599" cy="2396599"/>
        </a:xfrm>
        <a:prstGeom prst="gear6">
          <a:avLst>
            <a:gd name="adj1" fmla="val 15000"/>
            <a:gd name="adj2" fmla="val 3526"/>
          </a:avLst>
        </a:prstGeom>
        <a:solidFill>
          <a:schemeClr val="accent3">
            <a:lumMod val="40000"/>
            <a:lumOff val="60000"/>
          </a:schemeClr>
        </a:solidFill>
        <a:ln w="7619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Overflow="overflow" horzOverflow="overflow" vert="horz" wrap="square" lIns="55879" tIns="55879" rIns="55879" bIns="55879" numCol="1" spcCol="1268" rtlCol="0" fromWordArt="0" anchor="ctr" anchorCtr="0" forceAA="0" upright="0" compatLnSpc="0">
          <a:noAutofit/>
        </a:bodyPr>
        <a:lstStyle/>
        <a:p>
          <a:pPr marL="0" lvl="0" indent="0" algn="ctr" defTabSz="1689098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zh-CN" sz="2400" b="0" i="0" u="none" strike="noStrike" cap="none" spc="0">
              <a:solidFill>
                <a:schemeClr val="bg1"/>
              </a:solidFill>
              <a:latin typeface="阿里巴巴普惠体 B"/>
              <a:ea typeface="阿里巴巴普惠体 B"/>
              <a:cs typeface="阿里巴巴普惠体 B"/>
            </a:rPr>
            <a:t>添加标题</a:t>
          </a:r>
          <a:endParaRPr sz="4400"/>
        </a:p>
      </dsp:txBody>
      <dsp:txXfrm rot="-20699978">
        <a:off x="4219382" y="794955"/>
        <a:ext cx="1345308" cy="1345308"/>
      </dsp:txXfrm>
    </dsp:sp>
    <dsp:sp modelId="{53CA701F-105E-4A98-BC28-AE30138C8A3D}">
      <dsp:nvSpPr>
        <dsp:cNvPr id="0" name=""/>
        <dsp:cNvSpPr/>
      </dsp:nvSpPr>
      <dsp:spPr bwMode="auto">
        <a:xfrm>
          <a:off x="4037351" y="2235435"/>
          <a:ext cx="4304994" cy="4304994"/>
        </a:xfrm>
        <a:prstGeom prst="circularArrow">
          <a:avLst>
            <a:gd name="adj1" fmla="val 4688"/>
            <a:gd name="adj2" fmla="val 299029"/>
            <a:gd name="adj3" fmla="val 2539295"/>
            <a:gd name="adj4" fmla="val 15812321"/>
            <a:gd name="adj5" fmla="val 5469"/>
          </a:avLst>
        </a:prstGeom>
        <a:solidFill>
          <a:schemeClr val="accent3">
            <a:lumMod val="40000"/>
            <a:lumOff val="60000"/>
          </a:schemeClr>
        </a:solidFill>
        <a:ln>
          <a:noFill/>
        </a:ln>
        <a:effectLst/>
      </dsp:spPr>
      <dsp:style>
        <a:lnRef idx="0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</dsp:sp>
    <dsp:sp modelId="{028AE10D-65B0-4115-AFE2-FC3B3F4ECBF1}">
      <dsp:nvSpPr>
        <dsp:cNvPr id="0" name=""/>
        <dsp:cNvSpPr/>
      </dsp:nvSpPr>
      <dsp:spPr bwMode="auto">
        <a:xfrm rot="0">
          <a:off x="1890532" y="1409673"/>
          <a:ext cx="3127847" cy="3127847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bg1"/>
        </a:solidFill>
        <a:ln w="28575">
          <a:noFill/>
          <a:prstDash val="solid"/>
        </a:ln>
        <a:effectLst/>
      </dsp:spPr>
      <dsp:style>
        <a:lnRef idx="0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/>
        <a:p>
          <a:pPr>
            <a:defRPr/>
          </a:pPr>
          <a:endParaRPr/>
        </a:p>
      </dsp:txBody>
    </dsp:sp>
    <dsp:sp modelId="{32CF391D-0B23-4D96-8243-1DB708398ED0}">
      <dsp:nvSpPr>
        <dsp:cNvPr id="0" name=""/>
        <dsp:cNvSpPr/>
      </dsp:nvSpPr>
      <dsp:spPr bwMode="auto">
        <a:xfrm rot="1088218">
          <a:off x="3139380" y="-213296"/>
          <a:ext cx="3372449" cy="3372449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bg1"/>
        </a:solidFill>
        <a:ln w="38099">
          <a:noFill/>
          <a:prstDash val="solid"/>
        </a:ln>
        <a:effectLst/>
      </dsp:spPr>
      <dsp:style>
        <a:lnRef idx="0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sp="http://schemas.microsoft.com/office/drawing/2008/diagram" xmlns:dgm="http://schemas.openxmlformats.org/drawingml/2006/diagram" xmlns:a="http://schemas.openxmlformats.org/drawingml/2006/main" xmlns:r="http://schemas.openxmlformats.org/officeDocument/2006/relationships">
  <dsp:spTree>
    <dsp:nvGrpSpPr>
      <dsp:cNvPr id="577460927" name=""/>
      <dsp:cNvGrpSpPr/>
    </dsp:nvGrpSpPr>
    <dsp:grpSpPr bwMode="auto">
      <a:xfrm flipH="0" flipV="0">
        <a:off x="0" y="0"/>
        <a:ext cx="8873399" cy="5915600"/>
        <a:chOff x="0" y="0"/>
        <a:chExt cx="8873399" cy="5915600"/>
      </a:xfrm>
    </dsp:grpSpPr>
    <dsp:sp modelId="{1F018EA3-E122-4C33-A73E-3D546D7D7BBB}">
      <dsp:nvSpPr>
        <dsp:cNvPr id="0" name=""/>
        <dsp:cNvSpPr/>
      </dsp:nvSpPr>
      <dsp:spPr bwMode="auto">
        <a:xfrm>
          <a:off x="5931033" y="4022607"/>
          <a:ext cx="2922305" cy="18929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  <a:alpha val="90000"/>
          </a:schemeClr>
        </a:solidFill>
        <a:ln w="76199" cap="flat" cmpd="sng" algn="ctr">
          <a:solidFill>
            <a:schemeClr val="accent5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/>
      </dsp:style>
      <dsp:txBody>
        <a:bodyPr spcFirstLastPara="0" vertOverflow="overflow" horzOverflow="overflow" vert="horz" wrap="square" lIns="92807" tIns="92807" rIns="92807" bIns="92807" numCol="1" spcCol="1268" rtlCol="0" fromWordArt="0" anchor="t" anchorCtr="0" forceAA="0" upright="0" compatLnSpc="0">
          <a:noAutofit/>
        </a:bodyPr>
        <a:lstStyle/>
        <a:p>
          <a:pPr algn="r">
            <a:buNone/>
            <a:defRPr/>
          </a:pPr>
          <a:r>
            <a:rPr lang="zh-CN" sz="1600" b="0" i="0" u="none" strike="noStrike" cap="none" spc="0">
              <a:solidFill>
                <a:schemeClr val="tx1">
                  <a:lumMod val="85000"/>
                  <a:lumOff val="15000"/>
                </a:schemeClr>
              </a:solidFill>
              <a:latin typeface="阿里巴巴普惠体 B"/>
              <a:ea typeface="阿里巴巴普惠体 B"/>
              <a:cs typeface="阿里巴巴普惠体 B"/>
            </a:rPr>
            <a:t>点击输入简要文字内容文字</a:t>
          </a:r>
          <a:endParaRPr sz="1600">
            <a:solidFill>
              <a:schemeClr val="tx1">
                <a:lumMod val="85000"/>
                <a:lumOff val="15000"/>
              </a:schemeClr>
            </a:solidFill>
            <a:latin typeface="阿里巴巴普惠体 B"/>
            <a:ea typeface="阿里巴巴普惠体 B"/>
            <a:cs typeface="阿里巴巴普惠体 B"/>
          </a:endParaRPr>
        </a:p>
        <a:p>
          <a:pPr algn="r">
            <a:defRPr/>
          </a:pPr>
          <a:r>
            <a:rPr lang="zh-CN" sz="1600" b="0" i="0" u="none" strike="noStrike" cap="none" spc="0">
              <a:solidFill>
                <a:schemeClr val="tx1">
                  <a:lumMod val="85000"/>
                  <a:lumOff val="15000"/>
                </a:schemeClr>
              </a:solidFill>
              <a:latin typeface="阿里巴巴普惠体 B"/>
              <a:ea typeface="阿里巴巴普惠体 B"/>
              <a:cs typeface="阿里巴巴普惠体 B"/>
            </a:rPr>
            <a:t>内容需概括精炼不用多余的</a:t>
          </a:r>
          <a:endParaRPr/>
        </a:p>
      </dsp:txBody>
      <dsp:txXfrm>
        <a:off x="6849308" y="4537438"/>
        <a:ext cx="1962448" cy="1336577"/>
      </dsp:txXfrm>
    </dsp:sp>
    <dsp:sp modelId="{AD3531E6-3A5A-49A8-8C7D-BA026F11B6CB}">
      <dsp:nvSpPr>
        <dsp:cNvPr id="0" name=""/>
        <dsp:cNvSpPr/>
      </dsp:nvSpPr>
      <dsp:spPr bwMode="auto">
        <a:xfrm>
          <a:off x="20059" y="4022607"/>
          <a:ext cx="2922305" cy="18929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  <a:alpha val="90000"/>
          </a:schemeClr>
        </a:solidFill>
        <a:ln w="76199" cap="flat" cmpd="sng" algn="ctr">
          <a:solidFill>
            <a:schemeClr val="accent1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/>
      </dsp:style>
      <dsp:txBody>
        <a:bodyPr spcFirstLastPara="0" vertOverflow="overflow" horzOverflow="overflow" vert="horz" wrap="square" lIns="73269" tIns="73269" rIns="73269" bIns="73269" numCol="1" spcCol="1268" rtlCol="0" fromWordArt="0" anchor="ctr" anchorCtr="0" forceAA="0" upright="0" compatLnSpc="0">
          <a:noAutofit/>
        </a:bodyPr>
        <a:lstStyle/>
        <a:p>
          <a:pPr algn="l">
            <a:buNone/>
            <a:defRPr/>
          </a:pPr>
          <a:r>
            <a:rPr lang="zh-CN" sz="1600" b="0" i="0" u="none" strike="noStrike" cap="none" spc="0">
              <a:solidFill>
                <a:schemeClr val="tx1">
                  <a:lumMod val="85000"/>
                  <a:lumOff val="15000"/>
                </a:schemeClr>
              </a:solidFill>
              <a:latin typeface="阿里巴巴普惠体 B"/>
              <a:ea typeface="阿里巴巴普惠体 B"/>
              <a:cs typeface="阿里巴巴普惠体 B"/>
            </a:rPr>
            <a:t>点击输入简要文字内容文字</a:t>
          </a:r>
          <a:endParaRPr sz="1600">
            <a:solidFill>
              <a:schemeClr val="tx1">
                <a:lumMod val="85000"/>
                <a:lumOff val="15000"/>
              </a:schemeClr>
            </a:solidFill>
            <a:latin typeface="阿里巴巴普惠体 B"/>
            <a:ea typeface="阿里巴巴普惠体 B"/>
            <a:cs typeface="阿里巴巴普惠体 B"/>
          </a:endParaRPr>
        </a:p>
        <a:p>
          <a:pPr algn="l">
            <a:defRPr/>
          </a:pPr>
          <a:r>
            <a:rPr lang="zh-CN" sz="1600" b="0" i="0" u="none" strike="noStrike" cap="none" spc="0">
              <a:solidFill>
                <a:schemeClr val="tx1">
                  <a:lumMod val="85000"/>
                  <a:lumOff val="15000"/>
                </a:schemeClr>
              </a:solidFill>
              <a:latin typeface="阿里巴巴普惠体 B"/>
              <a:ea typeface="阿里巴巴普惠体 B"/>
              <a:cs typeface="阿里巴巴普惠体 B"/>
            </a:rPr>
            <a:t>内容需概括精炼不用多余的</a:t>
          </a:r>
          <a:endParaRPr sz="1200">
            <a:solidFill>
              <a:schemeClr val="tx1">
                <a:lumMod val="85000"/>
                <a:lumOff val="15000"/>
              </a:schemeClr>
            </a:solidFill>
          </a:endParaRPr>
        </a:p>
        <a:p>
          <a:pPr marL="285750" lvl="1" indent="-285750" algn="l" defTabSz="1733549">
            <a:lnSpc>
              <a:spcPct val="90000"/>
            </a:lnSpc>
            <a:spcBef>
              <a:spcPts val="0"/>
            </a:spcBef>
            <a:spcAft>
              <a:spcPts val="0"/>
            </a:spcAft>
            <a:buChar char="•"/>
            <a:defRPr/>
          </a:pPr>
          <a:endParaRPr sz="1200"/>
        </a:p>
      </dsp:txBody>
      <dsp:txXfrm>
        <a:off x="61642" y="4537438"/>
        <a:ext cx="1962448" cy="1336577"/>
      </dsp:txXfrm>
    </dsp:sp>
    <dsp:sp modelId="{4067D461-65A8-490F-A1A1-3156D557213A}">
      <dsp:nvSpPr>
        <dsp:cNvPr id="0" name=""/>
        <dsp:cNvSpPr/>
      </dsp:nvSpPr>
      <dsp:spPr bwMode="auto">
        <a:xfrm>
          <a:off x="5931033" y="0"/>
          <a:ext cx="2922305" cy="18929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  <a:alpha val="90000"/>
          </a:schemeClr>
        </a:solidFill>
        <a:ln w="76199" cap="flat" cmpd="sng" algn="ctr">
          <a:solidFill>
            <a:schemeClr val="accent3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/>
      </dsp:style>
      <dsp:txBody>
        <a:bodyPr spcFirstLastPara="0" vertOverflow="overflow" horzOverflow="overflow" vert="horz" wrap="square" lIns="92807" tIns="92807" rIns="92807" bIns="92807" numCol="1" spcCol="1268" rtlCol="0" fromWordArt="0" anchor="b" anchorCtr="0" forceAA="0" upright="0" compatLnSpc="0">
          <a:noAutofit/>
        </a:bodyPr>
        <a:lstStyle/>
        <a:p>
          <a:pPr algn="r">
            <a:buNone/>
            <a:defRPr/>
          </a:pPr>
          <a:r>
            <a:rPr lang="zh-CN" sz="1600" b="0" i="0" u="none" strike="noStrike" cap="none" spc="0">
              <a:solidFill>
                <a:schemeClr val="tx1">
                  <a:lumMod val="85000"/>
                  <a:lumOff val="15000"/>
                </a:schemeClr>
              </a:solidFill>
              <a:latin typeface="阿里巴巴普惠体 B"/>
              <a:ea typeface="阿里巴巴普惠体 B"/>
              <a:cs typeface="阿里巴巴普惠体 B"/>
            </a:rPr>
            <a:t>点击输入简要文字内容文字</a:t>
          </a:r>
          <a:endParaRPr sz="1600">
            <a:solidFill>
              <a:schemeClr val="tx1">
                <a:lumMod val="85000"/>
                <a:lumOff val="15000"/>
              </a:schemeClr>
            </a:solidFill>
            <a:latin typeface="阿里巴巴普惠体 B"/>
            <a:ea typeface="阿里巴巴普惠体 B"/>
            <a:cs typeface="阿里巴巴普惠体 B"/>
          </a:endParaRPr>
        </a:p>
        <a:p>
          <a:pPr algn="r">
            <a:defRPr/>
          </a:pPr>
          <a:r>
            <a:rPr lang="zh-CN" sz="1600" b="0" i="0" u="none" strike="noStrike" cap="none" spc="0">
              <a:solidFill>
                <a:schemeClr val="tx1">
                  <a:lumMod val="85000"/>
                  <a:lumOff val="15000"/>
                </a:schemeClr>
              </a:solidFill>
              <a:latin typeface="阿里巴巴普惠体 B"/>
              <a:ea typeface="阿里巴巴普惠体 B"/>
              <a:cs typeface="阿里巴巴普惠体 B"/>
            </a:rPr>
            <a:t>内容需概括精炼不用多余的</a:t>
          </a:r>
          <a:endParaRPr/>
        </a:p>
      </dsp:txBody>
      <dsp:txXfrm>
        <a:off x="6849308" y="0"/>
        <a:ext cx="1962448" cy="1336577"/>
      </dsp:txXfrm>
    </dsp:sp>
    <dsp:sp modelId="{E69F5A31-D6FF-4121-AA27-24575BFEA501}">
      <dsp:nvSpPr>
        <dsp:cNvPr id="0" name=""/>
        <dsp:cNvSpPr/>
      </dsp:nvSpPr>
      <dsp:spPr bwMode="auto">
        <a:xfrm>
          <a:off x="20059" y="0"/>
          <a:ext cx="2922305" cy="18929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  <a:alpha val="90000"/>
          </a:schemeClr>
        </a:solidFill>
        <a:ln w="76199" cap="flat" cmpd="sng" algn="ctr">
          <a:solidFill>
            <a:schemeClr val="accent2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/>
      </dsp:style>
      <dsp:txBody>
        <a:bodyPr spcFirstLastPara="0" vertOverflow="overflow" horzOverflow="overflow" vert="horz" wrap="square" lIns="73269" tIns="73269" rIns="73269" bIns="73269" numCol="1" spcCol="1268" rtlCol="0" fromWordArt="0" anchor="b" anchorCtr="0" forceAA="0" upright="0" compatLnSpc="0">
          <a:noAutofit/>
        </a:bodyPr>
        <a:lstStyle/>
        <a:p>
          <a:pPr algn="l">
            <a:buNone/>
            <a:defRPr/>
          </a:pPr>
          <a:r>
            <a:rPr lang="zh-CN" sz="1600" b="0" i="0" u="none" strike="noStrike" cap="none" spc="0">
              <a:solidFill>
                <a:schemeClr val="tx1">
                  <a:lumMod val="85000"/>
                  <a:lumOff val="15000"/>
                </a:schemeClr>
              </a:solidFill>
              <a:latin typeface="阿里巴巴普惠体 B"/>
              <a:ea typeface="阿里巴巴普惠体 B"/>
              <a:cs typeface="阿里巴巴普惠体 B"/>
            </a:rPr>
            <a:t>点击输入简要文字内容文字</a:t>
          </a:r>
          <a:endParaRPr sz="1600">
            <a:solidFill>
              <a:schemeClr val="tx1">
                <a:lumMod val="85000"/>
                <a:lumOff val="15000"/>
              </a:schemeClr>
            </a:solidFill>
            <a:latin typeface="阿里巴巴普惠体 B"/>
            <a:ea typeface="阿里巴巴普惠体 B"/>
            <a:cs typeface="阿里巴巴普惠体 B"/>
          </a:endParaRPr>
        </a:p>
        <a:p>
          <a:pPr algn="l">
            <a:defRPr/>
          </a:pPr>
          <a:r>
            <a:rPr lang="zh-CN" sz="1600" b="0" i="0" u="none" strike="noStrike" cap="none" spc="0">
              <a:solidFill>
                <a:schemeClr val="tx1">
                  <a:lumMod val="85000"/>
                  <a:lumOff val="15000"/>
                </a:schemeClr>
              </a:solidFill>
              <a:latin typeface="阿里巴巴普惠体 B"/>
              <a:ea typeface="阿里巴巴普惠体 B"/>
              <a:cs typeface="阿里巴巴普惠体 B"/>
            </a:rPr>
            <a:t>内容需概括精炼不用多余的</a:t>
          </a:r>
          <a:endParaRPr/>
        </a:p>
      </dsp:txBody>
      <dsp:txXfrm>
        <a:off x="61642" y="0"/>
        <a:ext cx="1962448" cy="1336577"/>
      </dsp:txXfrm>
    </dsp:sp>
    <dsp:sp modelId="{B0E4EB08-4A51-4B42-BE28-74A21AE78629}">
      <dsp:nvSpPr>
        <dsp:cNvPr id="0" name=""/>
        <dsp:cNvSpPr/>
      </dsp:nvSpPr>
      <dsp:spPr bwMode="auto">
        <a:xfrm>
          <a:off x="1816087" y="337188"/>
          <a:ext cx="2561454" cy="2561454"/>
        </a:xfrm>
        <a:prstGeom prst="pieWedge">
          <a:avLst/>
        </a:prstGeom>
        <a:solidFill>
          <a:schemeClr val="accent2">
            <a:lumMod val="40000"/>
            <a:lumOff val="60000"/>
          </a:schemeClr>
        </a:solidFill>
        <a:ln w="127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Overflow="overflow" horzOverflow="overflow" vert="horz" wrap="square" lIns="305815" tIns="305815" rIns="305815" bIns="305815" numCol="1" spcCol="1268" rtlCol="0" fromWordArt="0" anchor="ctr" anchorCtr="0" forceAA="0" upright="0" compatLnSpc="0">
          <a:noAutofit/>
        </a:bodyPr>
        <a:lstStyle/>
        <a:p>
          <a:pPr marL="0" lvl="0" indent="0" algn="ctr" defTabSz="1689098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zh-CN" sz="4300" b="0" i="0" u="none" strike="noStrike" cap="none" spc="0">
              <a:solidFill>
                <a:schemeClr val="bg1"/>
              </a:solidFill>
              <a:latin typeface="阿里巴巴普惠体 B"/>
              <a:ea typeface="阿里巴巴普惠体 B"/>
              <a:cs typeface="阿里巴巴普惠体 B"/>
            </a:rPr>
            <a:t>标题文字</a:t>
          </a:r>
          <a:endParaRPr sz="4300"/>
        </a:p>
      </dsp:txBody>
      <dsp:txXfrm>
        <a:off x="2566320" y="1087421"/>
        <a:ext cx="1811221" cy="1811221"/>
      </dsp:txXfrm>
    </dsp:sp>
    <dsp:sp modelId="{8C2D7F80-F41B-4478-96E4-365D5D30B1B3}">
      <dsp:nvSpPr>
        <dsp:cNvPr id="0" name=""/>
        <dsp:cNvSpPr/>
      </dsp:nvSpPr>
      <dsp:spPr bwMode="auto">
        <a:xfrm rot="5399977">
          <a:off x="4495854" y="337188"/>
          <a:ext cx="2561454" cy="2561454"/>
        </a:xfrm>
        <a:prstGeom prst="pieWedge">
          <a:avLst/>
        </a:prstGeom>
        <a:solidFill>
          <a:schemeClr val="accent3">
            <a:lumMod val="40000"/>
            <a:lumOff val="60000"/>
          </a:schemeClr>
        </a:solidFill>
        <a:ln w="127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Overflow="overflow" horzOverflow="overflow" vert="horz" wrap="square" lIns="305815" tIns="305815" rIns="305815" bIns="305815" numCol="1" spcCol="1268" rtlCol="0" fromWordArt="0" anchor="ctr" anchorCtr="0" forceAA="0" upright="0" compatLnSpc="0">
          <a:noAutofit/>
        </a:bodyPr>
        <a:lstStyle/>
        <a:p>
          <a:pPr marL="0" lvl="0" indent="0" algn="ctr" defTabSz="1689098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zh-CN" sz="4300" b="0" i="0" u="none" strike="noStrike" cap="none" spc="0">
              <a:solidFill>
                <a:schemeClr val="bg1"/>
              </a:solidFill>
              <a:latin typeface="阿里巴巴普惠体 B"/>
              <a:ea typeface="阿里巴巴普惠体 B"/>
              <a:cs typeface="阿里巴巴普惠体 B"/>
            </a:rPr>
            <a:t>标题文字</a:t>
          </a:r>
          <a:endParaRPr sz="4300"/>
        </a:p>
      </dsp:txBody>
      <dsp:txXfrm rot="-5399977">
        <a:off x="4495854" y="1087421"/>
        <a:ext cx="1811221" cy="1811221"/>
      </dsp:txXfrm>
    </dsp:sp>
    <dsp:sp modelId="{BD44251F-D6ED-44B1-97A2-B98AE99C2AF2}">
      <dsp:nvSpPr>
        <dsp:cNvPr id="0" name=""/>
        <dsp:cNvSpPr/>
      </dsp:nvSpPr>
      <dsp:spPr bwMode="auto">
        <a:xfrm rot="10799989">
          <a:off x="4495854" y="3016955"/>
          <a:ext cx="2561454" cy="2561454"/>
        </a:xfrm>
        <a:prstGeom prst="pieWedge">
          <a:avLst/>
        </a:prstGeom>
        <a:solidFill>
          <a:schemeClr val="accent5">
            <a:lumMod val="40000"/>
            <a:lumOff val="60000"/>
          </a:schemeClr>
        </a:solidFill>
        <a:ln w="127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Overflow="overflow" horzOverflow="overflow" vert="horz" wrap="square" lIns="305815" tIns="305815" rIns="305815" bIns="305815" numCol="1" spcCol="1268" rtlCol="0" fromWordArt="0" anchor="ctr" anchorCtr="0" forceAA="0" upright="0" compatLnSpc="0">
          <a:noAutofit/>
        </a:bodyPr>
        <a:lstStyle/>
        <a:p>
          <a:pPr marL="0" lvl="0" indent="0" algn="ctr" defTabSz="1689098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zh-CN" sz="4300" b="0" i="0" u="none" strike="noStrike" cap="none" spc="0">
              <a:solidFill>
                <a:schemeClr val="bg1"/>
              </a:solidFill>
              <a:latin typeface="阿里巴巴普惠体 B"/>
              <a:ea typeface="阿里巴巴普惠体 B"/>
              <a:cs typeface="阿里巴巴普惠体 B"/>
            </a:rPr>
            <a:t>标题文字</a:t>
          </a:r>
          <a:endParaRPr sz="4300"/>
        </a:p>
      </dsp:txBody>
      <dsp:txXfrm rot="10799989">
        <a:off x="4495854" y="3016955"/>
        <a:ext cx="1811221" cy="1811221"/>
      </dsp:txXfrm>
    </dsp:sp>
    <dsp:sp modelId="{465C937E-3350-4F7D-83C7-68E43694477F}">
      <dsp:nvSpPr>
        <dsp:cNvPr id="0" name=""/>
        <dsp:cNvSpPr/>
      </dsp:nvSpPr>
      <dsp:spPr bwMode="auto">
        <a:xfrm rot="16199969">
          <a:off x="1816087" y="3016955"/>
          <a:ext cx="2561454" cy="2561454"/>
        </a:xfrm>
        <a:prstGeom prst="pieWedge">
          <a:avLst/>
        </a:prstGeom>
        <a:solidFill>
          <a:schemeClr val="accent1">
            <a:lumMod val="60000"/>
            <a:lumOff val="40000"/>
          </a:schemeClr>
        </a:solidFill>
        <a:ln w="127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Overflow="overflow" horzOverflow="overflow" vert="horz" wrap="square" lIns="284479" tIns="284479" rIns="284479" bIns="284479" numCol="1" spcCol="1268" rtlCol="0" fromWordArt="0" anchor="ctr" anchorCtr="0" forceAA="0" upright="0" compatLnSpc="0">
          <a:noAutofit/>
        </a:bodyPr>
        <a:lstStyle/>
        <a:p>
          <a:pPr algn="r">
            <a:defRPr/>
          </a:pPr>
          <a:r>
            <a:rPr lang="zh-CN" sz="4300" b="0" i="0" u="none" strike="noStrike" cap="none" spc="0">
              <a:solidFill>
                <a:schemeClr val="bg1"/>
              </a:solidFill>
              <a:latin typeface="阿里巴巴普惠体 B"/>
              <a:ea typeface="阿里巴巴普惠体 B"/>
              <a:cs typeface="阿里巴巴普惠体 B"/>
            </a:rPr>
            <a:t>标题文字</a:t>
          </a:r>
          <a:endParaRPr sz="4000">
            <a:solidFill>
              <a:schemeClr val="tx1">
                <a:lumMod val="85000"/>
                <a:lumOff val="15000"/>
              </a:schemeClr>
            </a:solidFill>
            <a:cs typeface="阿里巴巴普惠体 B"/>
          </a:endParaRPr>
        </a:p>
      </dsp:txBody>
      <dsp:txXfrm rot="5399977">
        <a:off x="2566320" y="3016955"/>
        <a:ext cx="1811221" cy="1811221"/>
      </dsp:txXfrm>
    </dsp:sp>
    <dsp:sp modelId="{D17D5F62-9B63-41CC-8A3B-AE858CC77120}">
      <dsp:nvSpPr>
        <dsp:cNvPr id="0" name=""/>
        <dsp:cNvSpPr/>
      </dsp:nvSpPr>
      <dsp:spPr bwMode="auto">
        <a:xfrm>
          <a:off x="3994507" y="2425395"/>
          <a:ext cx="884381" cy="769026"/>
        </a:xfrm>
        <a:prstGeom prst="circularArrow">
          <a:avLst>
            <a:gd name="adj1" fmla="val 12500"/>
            <a:gd name="adj2" fmla="val 1142319"/>
            <a:gd name="adj3" fmla="val 20457681"/>
            <a:gd name="adj4" fmla="val 10800000"/>
            <a:gd name="adj5" fmla="val 12500"/>
          </a:avLst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/>
      </dsp:style>
    </dsp:sp>
    <dsp:sp modelId="{E34BEFD0-6968-4729-8C07-10E1FEF039FB}">
      <dsp:nvSpPr>
        <dsp:cNvPr id="0" name=""/>
        <dsp:cNvSpPr/>
      </dsp:nvSpPr>
      <dsp:spPr bwMode="auto">
        <a:xfrm rot="10799989">
          <a:off x="3994507" y="2721175"/>
          <a:ext cx="884381" cy="769026"/>
        </a:xfrm>
        <a:prstGeom prst="circularArrow">
          <a:avLst>
            <a:gd name="adj1" fmla="val 12500"/>
            <a:gd name="adj2" fmla="val 1142319"/>
            <a:gd name="adj3" fmla="val 20457681"/>
            <a:gd name="adj4" fmla="val 10800000"/>
            <a:gd name="adj5" fmla="val 12500"/>
          </a:avLst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/>
      </dsp:style>
    </dsp:sp>
  </dsp:spTree>
</dsp:drawing>
</file>

<file path=ppt/diagrams/drawing4.xml><?xml version="1.0" encoding="utf-8"?>
<dsp:drawing xmlns:dsp="http://schemas.microsoft.com/office/drawing/2008/diagram" xmlns:dgm="http://schemas.openxmlformats.org/drawingml/2006/diagram" xmlns:a="http://schemas.openxmlformats.org/drawingml/2006/main" xmlns:r="http://schemas.openxmlformats.org/officeDocument/2006/relationships">
  <dsp:spTree>
    <dsp:nvGrpSpPr>
      <dsp:cNvPr id="877866164" name=""/>
      <dsp:cNvGrpSpPr/>
    </dsp:nvGrpSpPr>
    <dsp:grpSpPr bwMode="auto">
      <a:xfrm flipH="0" flipV="0">
        <a:off x="0" y="0"/>
        <a:ext cx="8715372" cy="5810248"/>
        <a:chOff x="0" y="0"/>
        <a:chExt cx="8715372" cy="5810248"/>
      </a:xfrm>
    </dsp:grpSpPr>
    <dsp:sp modelId="{8B3B31DD-F7FF-4B41-A4DD-C066860DD4EF}">
      <dsp:nvSpPr>
        <dsp:cNvPr id="0" name=""/>
        <dsp:cNvSpPr/>
      </dsp:nvSpPr>
      <dsp:spPr bwMode="auto">
        <a:xfrm>
          <a:off x="4254" y="794369"/>
          <a:ext cx="0" cy="4749197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  <a:alpha val="90000"/>
          </a:schemeClr>
        </a:solidFill>
        <a:ln w="28575" cap="flat" cmpd="sng" algn="ctr">
          <a:solidFill>
            <a:schemeClr val="accent1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/>
      </dsp:style>
    </dsp:sp>
    <dsp:sp modelId="{E83A006E-3CEB-4F2A-8CF8-2FF9B75C8D21}">
      <dsp:nvSpPr>
        <dsp:cNvPr id="0" name=""/>
        <dsp:cNvSpPr/>
      </dsp:nvSpPr>
      <dsp:spPr bwMode="auto">
        <a:xfrm>
          <a:off x="136176" y="952675"/>
          <a:ext cx="2497813" cy="2137137"/>
        </a:xfrm>
        <a:prstGeom prst="rect">
          <a:avLst/>
        </a:prstGeom>
        <a:blipFill>
          <a:blip r:embed="rId1"/>
          <a:srcRect l="0" t="515" r="0" b="515"/>
          <a:stretch/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</dsp:sp>
    <dsp:sp modelId="{5682C269-1430-400C-97B7-4F0964885041}">
      <dsp:nvSpPr>
        <dsp:cNvPr id="0" name=""/>
        <dsp:cNvSpPr/>
      </dsp:nvSpPr>
      <dsp:spPr bwMode="auto">
        <a:xfrm>
          <a:off x="136176" y="3327940"/>
          <a:ext cx="2497813" cy="2453751"/>
        </a:xfrm>
        <a:prstGeom prst="rect">
          <a:avLst/>
        </a:prstGeom>
        <a:noFill/>
        <a:ln>
          <a:noFill/>
        </a:ln>
        <a:effectLst/>
      </dsp:spPr>
      <dsp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minor"/>
      </dsp:style>
      <dsp:txBody>
        <a:bodyPr spcFirstLastPara="0" vertOverflow="overflow" horzOverflow="overflow" vert="horz" wrap="square" lIns="55879" tIns="55879" rIns="55879" bIns="55879" numCol="1" spcCol="1268" rtlCol="0" fromWordArt="0" anchor="t" anchorCtr="0" forceAA="0" upright="0" compatLnSpc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zh-CN" sz="1800" b="0" i="0" u="none" strike="noStrike" cap="none" spc="0">
              <a:solidFill>
                <a:schemeClr val="tx1">
                  <a:lumMod val="85000"/>
                  <a:lumOff val="15000"/>
                </a:schemeClr>
              </a:solidFill>
              <a:latin typeface="阿里巴巴普惠体 B"/>
              <a:ea typeface="阿里巴巴普惠体 B"/>
              <a:cs typeface="阿里巴巴普惠体 B"/>
            </a:rPr>
            <a:t>点击输入您的内容，或者通过复制您的文本后，再此框中选择粘贴。请言简意赅，简单说明即可，不必繁琐。</a:t>
          </a:r>
          <a:endParaRPr sz="2200"/>
        </a:p>
      </dsp:txBody>
      <dsp:txXfrm>
        <a:off x="136176" y="3327940"/>
        <a:ext cx="2497813" cy="2453751"/>
      </dsp:txXfrm>
    </dsp:sp>
    <dsp:sp modelId="{66491FA2-6085-4372-9B6A-981D58E9C0A7}">
      <dsp:nvSpPr>
        <dsp:cNvPr id="0" name=""/>
        <dsp:cNvSpPr/>
      </dsp:nvSpPr>
      <dsp:spPr bwMode="auto">
        <a:xfrm>
          <a:off x="4254" y="266679"/>
          <a:ext cx="2638442" cy="527688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28575" cap="flat" cmpd="sng" algn="ctr">
          <a:solidFill>
            <a:schemeClr val="accent1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Overflow="overflow" horzOverflow="overflow" vert="horz" wrap="square" lIns="71119" tIns="71119" rIns="71119" bIns="71119" numCol="1" spcCol="1268" rtlCol="0" fromWordArt="0" anchor="ctr" anchorCtr="0" forceAA="0" upright="0" compatLnSpc="0">
          <a:noAutofit/>
        </a:bodyPr>
        <a:lstStyle/>
        <a:p>
          <a:pPr marL="0" lvl="0" indent="0" algn="ctr" defTabSz="1111249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zh-CN" sz="2800" b="0" i="0" u="none" strike="noStrike" cap="none" spc="0">
              <a:solidFill>
                <a:schemeClr val="lt1"/>
              </a:solidFill>
              <a:latin typeface="阿里巴巴普惠体 B"/>
              <a:ea typeface="阿里巴巴普惠体 B"/>
              <a:cs typeface="阿里巴巴普惠体 B"/>
            </a:rPr>
            <a:t>标题文字</a:t>
          </a:r>
          <a:endParaRPr sz="2800"/>
        </a:p>
      </dsp:txBody>
      <dsp:txXfrm>
        <a:off x="4254" y="266679"/>
        <a:ext cx="2638442" cy="527688"/>
      </dsp:txXfrm>
    </dsp:sp>
    <dsp:sp modelId="{CAB3F9E9-1024-4262-9AFE-E39160A5F651}">
      <dsp:nvSpPr>
        <dsp:cNvPr id="0" name=""/>
        <dsp:cNvSpPr/>
      </dsp:nvSpPr>
      <dsp:spPr bwMode="auto">
        <a:xfrm>
          <a:off x="3038464" y="794369"/>
          <a:ext cx="0" cy="4749197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  <a:alpha val="90000"/>
          </a:schemeClr>
        </a:solidFill>
        <a:ln w="28575" cap="flat" cmpd="sng" algn="ctr">
          <a:solidFill>
            <a:schemeClr val="accent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/>
      </dsp:style>
    </dsp:sp>
    <dsp:sp modelId="{15E0F72C-D02D-43D1-828C-5191D009F34E}">
      <dsp:nvSpPr>
        <dsp:cNvPr id="0" name=""/>
        <dsp:cNvSpPr/>
      </dsp:nvSpPr>
      <dsp:spPr bwMode="auto">
        <a:xfrm>
          <a:off x="3170386" y="952675"/>
          <a:ext cx="2497813" cy="2137137"/>
        </a:xfrm>
        <a:prstGeom prst="rect">
          <a:avLst/>
        </a:prstGeom>
        <a:blipFill>
          <a:blip r:embed="rId2"/>
          <a:srcRect l="2495" t="0" r="2495" b="0"/>
          <a:stretch/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</dsp:sp>
    <dsp:sp modelId="{2E417660-2157-4C55-9CF9-D40F5FD37556}">
      <dsp:nvSpPr>
        <dsp:cNvPr id="0" name=""/>
        <dsp:cNvSpPr/>
      </dsp:nvSpPr>
      <dsp:spPr bwMode="auto">
        <a:xfrm>
          <a:off x="3170386" y="3327940"/>
          <a:ext cx="2497813" cy="2453751"/>
        </a:xfrm>
        <a:prstGeom prst="rect">
          <a:avLst/>
        </a:prstGeom>
        <a:noFill/>
        <a:ln>
          <a:noFill/>
        </a:ln>
        <a:effectLst/>
      </dsp:spPr>
      <dsp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minor"/>
      </dsp:style>
      <dsp:txBody>
        <a:bodyPr spcFirstLastPara="0" vertOverflow="overflow" horzOverflow="overflow" vert="horz" wrap="square" lIns="55879" tIns="55879" rIns="55879" bIns="55879" numCol="1" spcCol="1268" rtlCol="0" fromWordArt="0" anchor="t" anchorCtr="0" forceAA="0" upright="0" compatLnSpc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zh-CN" sz="1800" b="0" i="0" u="none" strike="noStrike" cap="none" spc="0">
              <a:solidFill>
                <a:schemeClr val="tx1">
                  <a:lumMod val="85000"/>
                  <a:lumOff val="15000"/>
                </a:schemeClr>
              </a:solidFill>
              <a:latin typeface="阿里巴巴普惠体 B"/>
              <a:ea typeface="阿里巴巴普惠体 B"/>
              <a:cs typeface="阿里巴巴普惠体 B"/>
            </a:rPr>
            <a:t>点击输入您的内容，或者通过复制您的文本后，再此框中选择粘贴。请言简意赅，简单说明即可，不必繁琐。</a:t>
          </a:r>
          <a:endParaRPr sz="2200"/>
        </a:p>
      </dsp:txBody>
      <dsp:txXfrm>
        <a:off x="3170386" y="3327940"/>
        <a:ext cx="2497813" cy="2453751"/>
      </dsp:txXfrm>
    </dsp:sp>
    <dsp:sp modelId="{954713F3-9B73-4A80-9E2D-F0B428016A35}">
      <dsp:nvSpPr>
        <dsp:cNvPr id="0" name=""/>
        <dsp:cNvSpPr/>
      </dsp:nvSpPr>
      <dsp:spPr bwMode="auto">
        <a:xfrm>
          <a:off x="3038464" y="266679"/>
          <a:ext cx="2638442" cy="52768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8575" cap="flat" cmpd="sng" algn="ctr">
          <a:solidFill>
            <a:schemeClr val="accent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Overflow="overflow" horzOverflow="overflow" vert="horz" wrap="square" lIns="71119" tIns="71119" rIns="71119" bIns="71119" numCol="1" spcCol="1268" rtlCol="0" fromWordArt="0" anchor="ctr" anchorCtr="0" forceAA="0" upright="0" compatLnSpc="0">
          <a:noAutofit/>
        </a:bodyPr>
        <a:lstStyle/>
        <a:p>
          <a:pPr marL="0" lvl="0" indent="0" algn="ctr" defTabSz="1111249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zh-CN" sz="2800" b="0" i="0" u="none" strike="noStrike" cap="none" spc="0">
              <a:solidFill>
                <a:schemeClr val="lt1"/>
              </a:solidFill>
              <a:latin typeface="阿里巴巴普惠体 B"/>
              <a:ea typeface="阿里巴巴普惠体 B"/>
              <a:cs typeface="阿里巴巴普惠体 B"/>
            </a:rPr>
            <a:t>标题文字</a:t>
          </a:r>
          <a:endParaRPr sz="2800"/>
        </a:p>
      </dsp:txBody>
      <dsp:txXfrm>
        <a:off x="3038464" y="266679"/>
        <a:ext cx="2638442" cy="527688"/>
      </dsp:txXfrm>
    </dsp:sp>
    <dsp:sp modelId="{21A84C07-FC4F-48D0-9CC7-1A2E37656BED}">
      <dsp:nvSpPr>
        <dsp:cNvPr id="0" name=""/>
        <dsp:cNvSpPr/>
      </dsp:nvSpPr>
      <dsp:spPr bwMode="auto">
        <a:xfrm>
          <a:off x="6072674" y="794369"/>
          <a:ext cx="0" cy="4749197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  <a:alpha val="90000"/>
          </a:schemeClr>
        </a:solidFill>
        <a:ln w="28575" cap="flat" cmpd="sng" algn="ctr">
          <a:solidFill>
            <a:schemeClr val="accent3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/>
      </dsp:style>
    </dsp:sp>
    <dsp:sp modelId="{A22B8CA6-DF57-4C8B-BD1F-E7ADA243F2D4}">
      <dsp:nvSpPr>
        <dsp:cNvPr id="0" name=""/>
        <dsp:cNvSpPr/>
      </dsp:nvSpPr>
      <dsp:spPr bwMode="auto">
        <a:xfrm>
          <a:off x="6204595" y="952675"/>
          <a:ext cx="2497813" cy="2137137"/>
        </a:xfrm>
        <a:prstGeom prst="rect">
          <a:avLst/>
        </a:prstGeom>
        <a:blipFill>
          <a:blip r:embed="rId3"/>
          <a:srcRect l="1866" t="0" r="1865" b="0"/>
          <a:stretch/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</dsp:sp>
    <dsp:sp modelId="{EBE1BD81-53E6-45B5-BAD8-970440F292E9}">
      <dsp:nvSpPr>
        <dsp:cNvPr id="0" name=""/>
        <dsp:cNvSpPr/>
      </dsp:nvSpPr>
      <dsp:spPr bwMode="auto">
        <a:xfrm>
          <a:off x="6204595" y="3327940"/>
          <a:ext cx="2497813" cy="2453751"/>
        </a:xfrm>
        <a:prstGeom prst="rect">
          <a:avLst/>
        </a:prstGeom>
        <a:noFill/>
        <a:ln>
          <a:noFill/>
        </a:ln>
        <a:effectLst/>
      </dsp:spPr>
      <dsp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minor"/>
      </dsp:style>
      <dsp:txBody>
        <a:bodyPr spcFirstLastPara="0" vertOverflow="overflow" horzOverflow="overflow" vert="horz" wrap="square" lIns="55879" tIns="55879" rIns="55879" bIns="55879" numCol="1" spcCol="1268" rtlCol="0" fromWordArt="0" anchor="t" anchorCtr="0" forceAA="0" upright="0" compatLnSpc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zh-CN" sz="1800" b="0" i="0" u="none" strike="noStrike" cap="none" spc="0">
              <a:solidFill>
                <a:schemeClr val="tx1">
                  <a:lumMod val="85000"/>
                  <a:lumOff val="15000"/>
                </a:schemeClr>
              </a:solidFill>
              <a:latin typeface="阿里巴巴普惠体 B"/>
              <a:ea typeface="阿里巴巴普惠体 B"/>
              <a:cs typeface="阿里巴巴普惠体 B"/>
            </a:rPr>
            <a:t>点击输入您的内容，或者通过复制您的文本后，再此框中选择粘贴。请言简意赅，简单说明即可，不必繁琐。</a:t>
          </a:r>
          <a:endParaRPr sz="2200"/>
        </a:p>
      </dsp:txBody>
      <dsp:txXfrm>
        <a:off x="6204595" y="3327940"/>
        <a:ext cx="2497813" cy="2453751"/>
      </dsp:txXfrm>
    </dsp:sp>
    <dsp:sp modelId="{C659C74B-4B0A-4CFF-9683-16A4EC914171}">
      <dsp:nvSpPr>
        <dsp:cNvPr id="0" name=""/>
        <dsp:cNvSpPr/>
      </dsp:nvSpPr>
      <dsp:spPr bwMode="auto">
        <a:xfrm>
          <a:off x="6072674" y="266679"/>
          <a:ext cx="2638442" cy="527688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 w="28575" cap="flat" cmpd="sng" algn="ctr">
          <a:solidFill>
            <a:schemeClr val="accent3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Overflow="overflow" horzOverflow="overflow" vert="horz" wrap="square" lIns="71119" tIns="71119" rIns="71119" bIns="71119" numCol="1" spcCol="1268" rtlCol="0" fromWordArt="0" anchor="ctr" anchorCtr="0" forceAA="0" upright="0" compatLnSpc="0">
          <a:noAutofit/>
        </a:bodyPr>
        <a:lstStyle/>
        <a:p>
          <a:pPr marL="0" lvl="0" indent="0" algn="ctr" defTabSz="1111249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zh-CN" sz="2800" b="0" i="0" u="none" strike="noStrike" cap="none" spc="0">
              <a:solidFill>
                <a:schemeClr val="lt1"/>
              </a:solidFill>
              <a:latin typeface="阿里巴巴普惠体 B"/>
              <a:ea typeface="阿里巴巴普惠体 B"/>
              <a:cs typeface="阿里巴巴普惠体 B"/>
            </a:rPr>
            <a:t>标题文字</a:t>
          </a:r>
          <a:endParaRPr sz="2800"/>
        </a:p>
      </dsp:txBody>
      <dsp:txXfrm>
        <a:off x="6072674" y="266679"/>
        <a:ext cx="2638442" cy="527688"/>
      </dsp:txXfrm>
    </dsp:sp>
  </dsp:spTree>
</dsp:drawing>
</file>

<file path=ppt/diagrams/drawing5.xml><?xml version="1.0" encoding="utf-8"?>
<dsp:drawing xmlns:dsp="http://schemas.microsoft.com/office/drawing/2008/diagram" xmlns:dgm="http://schemas.openxmlformats.org/drawingml/2006/diagram" xmlns:a="http://schemas.openxmlformats.org/drawingml/2006/main" xmlns:r="http://schemas.openxmlformats.org/officeDocument/2006/relationships">
  <dsp:spTree>
    <dsp:nvGrpSpPr>
      <dsp:cNvPr id="1446199557" name=""/>
      <dsp:cNvGrpSpPr/>
    </dsp:nvGrpSpPr>
    <dsp:grpSpPr bwMode="auto">
      <a:xfrm flipH="0" flipV="0">
        <a:off x="0" y="0"/>
        <a:ext cx="8527635" cy="5685090"/>
        <a:chOff x="0" y="0"/>
        <a:chExt cx="8527635" cy="5685090"/>
      </a:xfrm>
    </dsp:grpSpPr>
    <dsp:sp modelId="{5BF18426-42ED-46D4-9EE7-6C907140F632}">
      <dsp:nvSpPr>
        <dsp:cNvPr id="454277788" name=""/>
        <dsp:cNvSpPr/>
      </dsp:nvSpPr>
      <dsp:spPr bwMode="auto">
        <a:xfrm>
          <a:off x="710635" y="1421271"/>
          <a:ext cx="4263816" cy="4263816"/>
        </a:xfrm>
        <a:prstGeom prst="ellipse">
          <a:avLst/>
        </a:prstGeom>
        <a:solidFill>
          <a:schemeClr val="accent2">
            <a:lumMod val="40000"/>
            <a:lumOff val="60000"/>
          </a:schemeClr>
        </a:solidFill>
        <a:ln w="7619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</dsp:sp>
    <dsp:sp modelId="{EF3BD9B5-0602-4C99-B593-B70D141A367B}">
      <dsp:nvSpPr>
        <dsp:cNvPr id="1762348112" name=""/>
        <dsp:cNvSpPr/>
      </dsp:nvSpPr>
      <dsp:spPr bwMode="auto">
        <a:xfrm>
          <a:off x="1563399" y="2274035"/>
          <a:ext cx="2558288" cy="2558288"/>
        </a:xfrm>
        <a:prstGeom prst="ellipse">
          <a:avLst/>
        </a:prstGeom>
        <a:solidFill>
          <a:schemeClr val="accent3">
            <a:lumMod val="40000"/>
            <a:lumOff val="60000"/>
          </a:schemeClr>
        </a:solidFill>
        <a:ln w="7619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</dsp:sp>
    <dsp:sp modelId="{74CB0977-9099-443E-A60A-E6FB858641FC}">
      <dsp:nvSpPr>
        <dsp:cNvPr id="557930870" name=""/>
        <dsp:cNvSpPr/>
      </dsp:nvSpPr>
      <dsp:spPr bwMode="auto">
        <a:xfrm>
          <a:off x="2416162" y="3126798"/>
          <a:ext cx="852762" cy="852762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7619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</dsp:sp>
    <dsp:sp modelId="{0AAFDC30-1B40-4317-BC18-A639A7989629}">
      <dsp:nvSpPr>
        <dsp:cNvPr id="889921609" name=""/>
        <dsp:cNvSpPr/>
      </dsp:nvSpPr>
      <dsp:spPr bwMode="auto">
        <a:xfrm>
          <a:off x="5677039" y="0"/>
          <a:ext cx="2131907" cy="1243611"/>
        </a:xfrm>
        <a:prstGeom prst="rect">
          <a:avLst/>
        </a:prstGeom>
        <a:noFill/>
        <a:ln>
          <a:noFill/>
        </a:ln>
        <a:effectLst/>
      </dsp:spPr>
      <dsp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minor"/>
      </dsp:style>
      <dsp:txBody>
        <a:bodyPr spcFirstLastPara="0" vertOverflow="overflow" horzOverflow="overflow" vert="horz" wrap="square" lIns="142239" tIns="25399" rIns="25399" bIns="25399" numCol="1" spcCol="1268" rtlCol="0" fromWordArt="0" anchor="ctr" anchorCtr="0" forceAA="0" upright="0" compatLnSpc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zh-CN" sz="1100" b="0" i="0" u="none" strike="noStrike" cap="none" spc="0">
              <a:solidFill>
                <a:schemeClr val="tx1">
                  <a:lumMod val="85000"/>
                  <a:lumOff val="15000"/>
                </a:schemeClr>
              </a:solidFill>
              <a:latin typeface="阿里巴巴普惠体 B"/>
              <a:ea typeface="阿里巴巴普惠体 B"/>
              <a:cs typeface="阿里巴巴普惠体 B"/>
            </a:rPr>
            <a:t>点击输入您的内容，或者通过复制您的文本后，再此框中选择粘贴。</a:t>
          </a:r>
          <a:endParaRPr sz="2000"/>
        </a:p>
      </dsp:txBody>
      <dsp:txXfrm>
        <a:off x="5677039" y="0"/>
        <a:ext cx="2131907" cy="1243611"/>
      </dsp:txXfrm>
    </dsp:sp>
    <dsp:sp modelId="{D41D9ADB-4371-41C4-8C7C-777C356EA3C4}">
      <dsp:nvSpPr>
        <dsp:cNvPr id="1098334430" name=""/>
        <dsp:cNvSpPr/>
      </dsp:nvSpPr>
      <dsp:spPr bwMode="auto">
        <a:xfrm>
          <a:off x="5152112" y="621804"/>
          <a:ext cx="5329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099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/>
      </dsp:style>
    </dsp:sp>
    <dsp:sp modelId="{C7B860B4-357C-40BF-9E5D-FAB5B75C48FB}">
      <dsp:nvSpPr>
        <dsp:cNvPr id="2029873535" name=""/>
        <dsp:cNvSpPr/>
      </dsp:nvSpPr>
      <dsp:spPr bwMode="auto">
        <a:xfrm rot="5399977">
          <a:off x="2530929" y="934130"/>
          <a:ext cx="2930662" cy="2307435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099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/>
      </dsp:style>
    </dsp:sp>
    <dsp:sp modelId="{CE735749-32E8-4EF0-9651-1D40ABD9F0B3}">
      <dsp:nvSpPr>
        <dsp:cNvPr id="355292260" name=""/>
        <dsp:cNvSpPr/>
      </dsp:nvSpPr>
      <dsp:spPr bwMode="auto">
        <a:xfrm>
          <a:off x="5685089" y="1243611"/>
          <a:ext cx="2131907" cy="1243611"/>
        </a:xfrm>
        <a:prstGeom prst="rect">
          <a:avLst/>
        </a:prstGeom>
        <a:noFill/>
        <a:ln>
          <a:noFill/>
        </a:ln>
        <a:effectLst/>
      </dsp:spPr>
      <dsp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minor"/>
      </dsp:style>
      <dsp:txBody>
        <a:bodyPr spcFirstLastPara="0" vertOverflow="overflow" horzOverflow="overflow" vert="horz" wrap="square" lIns="142239" tIns="25399" rIns="25399" bIns="25399" numCol="1" spcCol="1268" rtlCol="0" fromWordArt="0" anchor="ctr" anchorCtr="0" forceAA="0" upright="0" compatLnSpc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zh-CN" sz="1100" b="0" i="0" u="none" strike="noStrike" cap="none" spc="0">
              <a:solidFill>
                <a:schemeClr val="tx1">
                  <a:lumMod val="85000"/>
                  <a:lumOff val="15000"/>
                </a:schemeClr>
              </a:solidFill>
              <a:latin typeface="阿里巴巴普惠体 B"/>
              <a:ea typeface="阿里巴巴普惠体 B"/>
              <a:cs typeface="阿里巴巴普惠体 B"/>
            </a:rPr>
            <a:t>点击输入您的内容，或者通过复制您的文本后，再此框中选择粘贴</a:t>
          </a:r>
          <a:r>
            <a:rPr lang="zh-CN" sz="1400" b="0" i="0" u="none" strike="noStrike" cap="none" spc="0">
              <a:solidFill>
                <a:schemeClr val="tx1">
                  <a:lumMod val="85000"/>
                  <a:lumOff val="15000"/>
                </a:schemeClr>
              </a:solidFill>
              <a:latin typeface="阿里巴巴普惠体 B"/>
              <a:ea typeface="阿里巴巴普惠体 B"/>
              <a:cs typeface="阿里巴巴普惠体 B"/>
            </a:rPr>
            <a:t>。</a:t>
          </a:r>
          <a:endParaRPr sz="2000"/>
        </a:p>
      </dsp:txBody>
      <dsp:txXfrm>
        <a:off x="5685089" y="1243611"/>
        <a:ext cx="2131907" cy="1243611"/>
      </dsp:txXfrm>
    </dsp:sp>
    <dsp:sp modelId="{9BA6A463-CE51-4992-8E3E-FDEEDF128EC2}">
      <dsp:nvSpPr>
        <dsp:cNvPr id="1491665950" name=""/>
        <dsp:cNvSpPr/>
      </dsp:nvSpPr>
      <dsp:spPr bwMode="auto">
        <a:xfrm>
          <a:off x="5152112" y="1865419"/>
          <a:ext cx="5329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099" cap="flat" cmpd="sng" algn="ctr">
          <a:solidFill>
            <a:schemeClr val="accent3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/>
      </dsp:style>
    </dsp:sp>
    <dsp:sp modelId="{A1F8144B-D603-45BE-B9E7-650E97448AF2}">
      <dsp:nvSpPr>
        <dsp:cNvPr id="1241286304" name=""/>
        <dsp:cNvSpPr/>
      </dsp:nvSpPr>
      <dsp:spPr bwMode="auto">
        <a:xfrm rot="5399977">
          <a:off x="3159986" y="2158343"/>
          <a:ext cx="2283699" cy="1696287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099" cap="flat" cmpd="sng" algn="ctr">
          <a:solidFill>
            <a:schemeClr val="accent3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/>
      </dsp:style>
    </dsp:sp>
    <dsp:sp modelId="{5CE4B240-C8F9-4468-AB74-43ADFC3C9AE6}">
      <dsp:nvSpPr>
        <dsp:cNvPr id="1184784270" name=""/>
        <dsp:cNvSpPr/>
      </dsp:nvSpPr>
      <dsp:spPr bwMode="auto">
        <a:xfrm>
          <a:off x="5685089" y="2487225"/>
          <a:ext cx="2131907" cy="1243611"/>
        </a:xfrm>
        <a:prstGeom prst="rect">
          <a:avLst/>
        </a:prstGeom>
        <a:noFill/>
        <a:ln>
          <a:noFill/>
        </a:ln>
        <a:effectLst/>
      </dsp:spPr>
      <dsp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minor"/>
      </dsp:style>
      <dsp:txBody>
        <a:bodyPr spcFirstLastPara="0" vertOverflow="overflow" horzOverflow="overflow" vert="horz" wrap="square" lIns="142239" tIns="25399" rIns="25399" bIns="25399" numCol="1" spcCol="1268" rtlCol="0" fromWordArt="0" anchor="ctr" anchorCtr="0" forceAA="0" upright="0" compatLnSpc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zh-CN" sz="1100" b="0" i="0" u="none" strike="noStrike" cap="none" spc="0">
              <a:solidFill>
                <a:schemeClr val="tx1">
                  <a:lumMod val="85000"/>
                  <a:lumOff val="15000"/>
                </a:schemeClr>
              </a:solidFill>
              <a:latin typeface="阿里巴巴普惠体 B"/>
              <a:ea typeface="阿里巴巴普惠体 B"/>
              <a:cs typeface="阿里巴巴普惠体 B"/>
            </a:rPr>
            <a:t>点击输入您的内容，或者通过复制您的文本后，再此框中选择粘贴。</a:t>
          </a:r>
          <a:endParaRPr sz="2000"/>
        </a:p>
      </dsp:txBody>
      <dsp:txXfrm>
        <a:off x="5685089" y="2487225"/>
        <a:ext cx="2131907" cy="1243611"/>
      </dsp:txXfrm>
    </dsp:sp>
    <dsp:sp modelId="{68851DC1-975E-4F3E-BDA8-B484F6454010}">
      <dsp:nvSpPr>
        <dsp:cNvPr id="24903205" name=""/>
        <dsp:cNvSpPr/>
      </dsp:nvSpPr>
      <dsp:spPr bwMode="auto">
        <a:xfrm>
          <a:off x="5152112" y="3109032"/>
          <a:ext cx="5329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099" cap="flat" cmpd="sng" algn="ctr">
          <a:solidFill>
            <a:schemeClr val="accent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/>
      </dsp:style>
    </dsp:sp>
    <dsp:sp modelId="{9A73F3CF-3106-4051-A6E4-BBD4E6E7DD99}">
      <dsp:nvSpPr>
        <dsp:cNvPr id="1325701878" name=""/>
        <dsp:cNvSpPr/>
      </dsp:nvSpPr>
      <dsp:spPr bwMode="auto">
        <a:xfrm rot="5399977">
          <a:off x="3789822" y="3381561"/>
          <a:ext cx="1631620" cy="108514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099" cap="flat" cmpd="sng" algn="ctr">
          <a:solidFill>
            <a:schemeClr val="accent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xmlns:r="http://schemas.openxmlformats.org/officeDocument/2006/relationships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 val="norm"/>
      <dgm:resizeHandles val="exact"/>
    </dgm:varLst>
    <dgm:alg type="composite">
      <dgm:param type="ar" val="1"/>
    </dgm:alg>
    <dgm:shape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00000"/>
        <dgm:constr type="h" for="ch" forName="node" refType="h" fact="0.500000"/>
        <dgm:constr type="sp" refType="w" refFor="ch" refForName="node" fact="-0.200000"/>
        <dgm:constr type="sibSp" refType="w" refFor="ch" refForName="node" fact="-0.200000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type="ellipse" r:blip="">
            <dgm:adjLst/>
          </dgm:shape>
          <dgm:presOf axis="self"/>
          <dgm:constrLst>
            <dgm:constr type="tMarg" refType="primFontSz" fact="0.100000"/>
            <dgm:constr type="bMarg" refType="primFontSz" fact="0.100000"/>
            <dgm:constr type="lMarg" refType="primFontSz" fact="0.100000"/>
            <dgm:constr type="rMarg" refType="primFontSz" fact="0.100000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type="ellipse" r:blip="">
              <dgm:adjLst/>
            </dgm:shape>
            <dgm:presOf axis="desOrSelf" ptType="node"/>
            <dgm:constrLst>
              <dgm:constr type="tMarg" refType="primFontSz" fact="0.100000"/>
              <dgm:constr type="bMarg" refType="primFontSz" fact="0.100000"/>
              <dgm:constr type="lMarg" refType="primFontSz" fact="0.100000"/>
              <dgm:constr type="rMarg" refType="primFontSz" fact="0.100000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xmlns:r="http://schemas.openxmlformats.org/officeDocument/2006/relationships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0000"/>
          <dgm:constr type="h" for="ch" forName="gear1" refType="w" fact="0.550000"/>
          <dgm:constr type="l" for="ch" forName="gear1" refType="w" fact="0.050000"/>
          <dgm:constr type="t" for="ch" forName="gear1" refType="w" fact="0.050000"/>
          <dgm:constr type="w" for="ch" forName="gear1srcNode" val="1"/>
          <dgm:constr type="h" for="ch" forName="gear1srcNode" val="1"/>
          <dgm:constr type="l" for="ch" forName="gear1srcNode" refType="w" fact="0.320000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0000"/>
          <dgm:constr type="t" for="ch" forName="gear1dstNode" refType="h" fact="0.550000"/>
          <dgm:constr type="diam" for="des" forName="connector1" refType="w" refFor="ch" refForName="gear1" op="equ" fact="1.100000"/>
          <dgm:constr type="h" for="des" forName="connector1" refType="w" refFor="ch" refForName="gear1" op="equ" fact="0.100000"/>
          <dgm:constr type="w" for="ch" forName="gear1ch" refType="w" fact="0.350000"/>
          <dgm:constr type="h" for="ch" forName="gear1ch" refType="w" refFor="ch" refForName="gear1ch" fact="0.600000"/>
          <dgm:constr type="l" for="ch" forName="gear1ch"/>
          <dgm:constr type="b" for="ch" forName="gear1ch" refType="h" fact="0.600000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0000"/>
          <dgm:constr type="h" for="ch" forName="gear1" refType="w" fact="0.550000"/>
          <dgm:constr type="l" for="ch" forName="gear1" refType="w" fact="0.450000"/>
          <dgm:constr type="t" for="ch" forName="gear1" refType="w" fact="0.250000"/>
          <dgm:constr type="w" for="ch" forName="gear1srcNode" val="1"/>
          <dgm:constr type="h" for="ch" forName="gear1srcNode" val="1"/>
          <dgm:constr type="l" for="ch" forName="gear1srcNode" refType="w" fact="0.720000"/>
          <dgm:constr type="t" for="ch" forName="gear1srcNode" refType="w" fact="0.200000"/>
          <dgm:constr type="w" for="ch" forName="gear1dstNode" val="1"/>
          <dgm:constr type="h" for="ch" forName="gear1dstNode" val="1"/>
          <dgm:constr type="r" for="ch" forName="gear1dstNode" refType="w" fact="0.980000"/>
          <dgm:constr type="t" for="ch" forName="gear1dstNode" refType="h" fact="0.750000"/>
          <dgm:constr type="diam" for="des" forName="connector1" refType="w" refFor="ch" refForName="gear1" op="equ" fact="1.100000"/>
          <dgm:constr type="h" for="des" forName="connector1" refType="w" refFor="ch" refForName="gear1" op="equ" fact="0.100000"/>
          <dgm:constr type="w" for="ch" forName="gear1ch" refType="w" fact="0.350000"/>
          <dgm:constr type="h" for="ch" forName="gear1ch" refType="w" refFor="ch" refForName="gear1ch" fact="0.600000"/>
          <dgm:constr type="l" for="ch" forName="gear1ch" refType="w" fact="0.380000"/>
          <dgm:constr type="b" for="ch" forName="gear1ch" refType="w" fact="0.800000"/>
          <dgm:constr type="w" for="ch" forName="gear2" refType="w" fact="0.400000"/>
          <dgm:constr type="h" for="ch" forName="gear2" refType="w" fact="0.400000"/>
          <dgm:constr type="l" for="ch" forName="gear2" refType="w" fact="0.130000"/>
          <dgm:constr type="t" for="ch" forName="gear2" refType="w" fact="0.120000"/>
          <dgm:constr type="w" for="ch" forName="gear2srcNode" val="1"/>
          <dgm:constr type="h" for="ch" forName="gear2srcNode" val="1"/>
          <dgm:constr type="l" for="ch" forName="gear2srcNode" refType="w" fact="0.230000"/>
          <dgm:constr type="t" for="ch" forName="gear2srcNode" refType="w" fact="0.080000"/>
          <dgm:constr type="w" for="ch" forName="gear2dstNode" val="1"/>
          <dgm:constr type="h" for="ch" forName="gear2dstNode" val="1"/>
          <dgm:constr type="l" for="ch" forName="gear2dstNode" refType="w" fact="0.100000"/>
          <dgm:constr type="t" for="ch" forName="gear2dstNode" refType="h" fact="0.330000"/>
          <dgm:constr type="diam" for="des" forName="connector2" refType="w" refFor="ch" refForName="gear2" op="equ" fact="-1.100000"/>
          <dgm:constr type="h" for="des" forName="connector2" refType="w" refFor="ch" refForName="gear1" op="equ" fact="0.100000"/>
          <dgm:constr type="w" for="ch" forName="gear2ch" refType="w" fact="0.350000"/>
          <dgm:constr type="h" for="ch" forName="gear2ch" refType="w" refFor="ch" refForName="gear2ch" fact="0.600000"/>
          <dgm:constr type="l" for="ch" forName="gear2ch" refType="w" fact="0.340000"/>
          <dgm:constr type="t" for="ch" forName="gear2ch" refType="w" fact="0.040000"/>
        </dgm:constrLst>
      </dgm:if>
      <dgm:else name="Name3">
        <dgm:constrLst>
          <dgm:constr type="primFontSz" for="ch" ptType="node" op="equ" val="65"/>
          <dgm:constr type="w" for="ch" forName="gear1" refType="w" fact="0.550000"/>
          <dgm:constr type="h" for="ch" forName="gear1" refType="w" fact="0.550000"/>
          <dgm:constr type="l" for="ch" forName="gear1" refType="w" fact="0.450000"/>
          <dgm:constr type="t" for="ch" forName="gear1" refType="w" fact="0.450000"/>
          <dgm:constr type="w" for="ch" forName="gear1srcNode" val="1"/>
          <dgm:constr type="h" for="ch" forName="gear1srcNode" val="1"/>
          <dgm:constr type="l" for="ch" forName="gear1srcNode" refType="w" fact="0.720000"/>
          <dgm:constr type="t" for="ch" forName="gear1srcNode" refType="w" fact="0.400000"/>
          <dgm:constr type="w" for="ch" forName="gear1dstNode" val="1"/>
          <dgm:constr type="h" for="ch" forName="gear1dstNode" val="1"/>
          <dgm:constr type="r" for="ch" forName="gear1dstNode" refType="w" fact="0.980000"/>
          <dgm:constr type="t" for="ch" forName="gear1dstNode" refType="h" fact="0.950000"/>
          <dgm:constr type="diam" for="des" forName="connector1" refType="w" refFor="ch" refForName="gear1" op="equ" fact="1.150000"/>
          <dgm:constr type="h" for="des" forName="connector1" refType="w" refFor="ch" refForName="gear1" op="equ" fact="0.100000"/>
          <dgm:constr type="w" for="ch" forName="gear1ch" refType="w" fact="0.350000"/>
          <dgm:constr type="h" for="ch" forName="gear1ch" refType="w" refFor="ch" refForName="gear1ch" fact="0.600000"/>
          <dgm:constr type="l" for="ch" forName="gear1ch" refType="w" fact="0.380000"/>
          <dgm:constr type="b" for="ch" forName="gear1ch" refType="h"/>
          <dgm:constr type="w" for="ch" forName="gear2" refType="w" fact="0.400000"/>
          <dgm:constr type="h" for="ch" forName="gear2" refType="w" fact="0.400000"/>
          <dgm:constr type="l" for="ch" forName="gear2" refType="w" fact="0.130000"/>
          <dgm:constr type="t" for="ch" forName="gear2" refType="w" fact="0.320000"/>
          <dgm:constr type="w" for="ch" forName="gear2srcNode" val="1"/>
          <dgm:constr type="h" for="ch" forName="gear2srcNode" val="1"/>
          <dgm:constr type="l" for="ch" forName="gear2srcNode" refType="w" fact="0.230000"/>
          <dgm:constr type="t" for="ch" forName="gear2srcNode" refType="w" fact="0.280000"/>
          <dgm:constr type="w" for="ch" forName="gear2dstNode" val="1"/>
          <dgm:constr type="h" for="ch" forName="gear2dstNode" val="1"/>
          <dgm:constr type="l" for="ch" forName="gear2dstNode" refType="w" fact="0.100000"/>
          <dgm:constr type="t" for="ch" forName="gear2dstNode" refType="h" fact="0.530000"/>
          <dgm:constr type="diam" for="des" forName="connector2" refType="w" refFor="ch" refForName="gear2" op="equ" fact="-1.100000"/>
          <dgm:constr type="h" for="des" forName="connector2" refType="w" refFor="ch" refForName="gear1" op="equ" fact="0.100000"/>
          <dgm:constr type="w" for="ch" forName="gear2ch" refType="w" fact="0.350000"/>
          <dgm:constr type="h" for="ch" forName="gear2ch" refType="w" refFor="ch" refForName="gear2ch" fact="0.600000"/>
          <dgm:constr type="l" for="ch" forName="gear2ch"/>
          <dgm:constr type="t" for="ch" forName="gear2ch" refType="w" fact="0.580000"/>
          <dgm:constr type="w" for="ch" forName="gear3" refType="w" fact="0.480000"/>
          <dgm:constr type="h" for="ch" forName="gear3" refType="w" fact="0.480000"/>
          <dgm:constr type="l" for="ch" forName="gear3" refType="w" fact="0.310000"/>
          <dgm:constr type="t" for="ch" forName="gear3"/>
          <dgm:constr type="w" for="ch" forName="gear3tx" refType="w" fact="0.220000"/>
          <dgm:constr type="h" for="ch" forName="gear3tx" refType="w" fact="0.220000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00000"/>
          <dgm:constr type="t" for="ch" forName="gear3srcNode" refType="w" fact="0.250000"/>
          <dgm:constr type="w" for="ch" forName="gear3dstNode" val="1"/>
          <dgm:constr type="h" for="ch" forName="gear3dstNode" val="1"/>
          <dgm:constr type="l" for="ch" forName="gear3dstNode" refType="w" fact="0.380000"/>
          <dgm:constr type="t" for="ch" forName="gear3dstNode" refType="h" fact="0.050000"/>
          <dgm:constr type="diam" for="des" forName="connector3" refType="w" refFor="ch" refForName="gear3" op="equ"/>
          <dgm:constr type="h" for="des" forName="connector3" refType="w" refFor="ch" refForName="gear1" op="equ" fact="0.100000"/>
          <dgm:constr type="w" for="ch" forName="gear3ch" refType="w" fact="0.350000"/>
          <dgm:constr type="h" for="ch" forName="gear3ch" refType="w" refFor="ch" refForName="gear3ch" fact="0.600000"/>
          <dgm:constr type="l" for="ch" forName="gear3ch" refType="w" fact="0.650000"/>
          <dgm:constr type="t" for="ch" forName="gear3ch" refType="h" fact="0.130000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type="gear9" r:blip="">
          <dgm:adjLst/>
        </dgm:shape>
        <dgm:presOf axis="self"/>
        <dgm:constrLst>
          <dgm:constr type="tMarg" refType="primFontSz" fact="0.100000"/>
          <dgm:constr type="bMarg" refType="primFontSz" fact="0.100000"/>
          <dgm:constr type="lMarg" refType="primFontSz" fact="0.100000"/>
          <dgm:constr type="rMarg" refType="primFontSz" fact="0.100000"/>
        </dgm:constrLst>
        <dgm:ruleLst>
          <dgm:rule type="primFontSz" val="5" fact="NaN" max="NaN"/>
        </dgm:ruleLst>
      </dgm:layoutNode>
      <dgm:layoutNode name="gear1srcNode">
        <dgm:alg type="sp"/>
        <dgm:shape type="rect" r:blip="" hideGeom="1">
          <dgm:adjLst/>
        </dgm:shape>
        <dgm:presOf axis="self"/>
        <dgm:constrLst/>
        <dgm:ruleLst/>
      </dgm:layoutNode>
      <dgm:layoutNode name="gear1dstNode">
        <dgm:alg type="sp"/>
        <dgm:shape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type="roundRect" r:blip="">
              <dgm:adjLst>
                <dgm:adj idx="1" val="0.100000"/>
              </dgm:adjLst>
            </dgm:shape>
            <dgm:presOf axis="des" ptType="node"/>
            <dgm:constrLst>
              <dgm:constr type="tMarg" refType="primFontSz" fact="0.300000"/>
              <dgm:constr type="bMarg" refType="primFontSz" fact="0.300000"/>
              <dgm:constr type="lMarg" refType="primFontSz" fact="0.300000"/>
              <dgm:constr type="rMarg" refType="primFontSz" fact="0.300000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type="gear6" r:blip="">
          <dgm:adjLst/>
        </dgm:shape>
        <dgm:presOf axis="self"/>
        <dgm:constrLst>
          <dgm:constr type="tMarg" refType="primFontSz" fact="0.100000"/>
          <dgm:constr type="bMarg" refType="primFontSz" fact="0.100000"/>
          <dgm:constr type="lMarg" refType="primFontSz" fact="0.100000"/>
          <dgm:constr type="rMarg" refType="primFontSz" fact="0.100000"/>
        </dgm:constrLst>
        <dgm:ruleLst>
          <dgm:rule type="primFontSz" val="5" fact="NaN" max="NaN"/>
        </dgm:ruleLst>
      </dgm:layoutNode>
      <dgm:layoutNode name="gear2srcNode">
        <dgm:alg type="sp"/>
        <dgm:shape type="rect" r:blip="" hideGeom="1">
          <dgm:adjLst/>
        </dgm:shape>
        <dgm:presOf axis="self"/>
        <dgm:constrLst/>
        <dgm:ruleLst/>
      </dgm:layoutNode>
      <dgm:layoutNode name="gear2dstNode">
        <dgm:alg type="sp"/>
        <dgm:shape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type="roundRect" r:blip="">
              <dgm:adjLst>
                <dgm:adj idx="1" val="0.100000"/>
              </dgm:adjLst>
            </dgm:shape>
            <dgm:presOf axis="des" ptType="node"/>
            <dgm:constrLst>
              <dgm:constr type="tMarg" refType="primFontSz" fact="0.300000"/>
              <dgm:constr type="bMarg" refType="primFontSz" fact="0.300000"/>
              <dgm:constr type="lMarg" refType="primFontSz" fact="0.300000"/>
              <dgm:constr type="rMarg" refType="primFontSz" fact="0.300000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rot="-15.000000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type="rect" r:blip="" hideGeom="1">
          <dgm:adjLst/>
        </dgm:shape>
        <dgm:presOf axis="self"/>
        <dgm:constrLst>
          <dgm:constr type="tMarg" refType="primFontSz" fact="0.100000"/>
          <dgm:constr type="bMarg" refType="primFontSz" fact="0.100000"/>
          <dgm:constr type="lMarg" refType="primFontSz" fact="0.100000"/>
          <dgm:constr type="rMarg" refType="primFontSz" fact="0.100000"/>
        </dgm:constrLst>
        <dgm:ruleLst>
          <dgm:rule type="primFontSz" val="5" fact="NaN" max="NaN"/>
        </dgm:ruleLst>
      </dgm:layoutNode>
      <dgm:layoutNode name="gear3srcNode">
        <dgm:alg type="sp"/>
        <dgm:shape type="rect" r:blip="" hideGeom="1">
          <dgm:adjLst/>
        </dgm:shape>
        <dgm:presOf axis="self"/>
        <dgm:constrLst/>
        <dgm:ruleLst/>
      </dgm:layoutNode>
      <dgm:layoutNode name="gear3dstNode">
        <dgm:alg type="sp"/>
        <dgm:shape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type="roundRect" r:blip="">
              <dgm:adjLst>
                <dgm:adj idx="1" val="0.100000"/>
              </dgm:adjLst>
            </dgm:shape>
            <dgm:presOf axis="des" ptType="node"/>
            <dgm:constrLst>
              <dgm:constr type="tMarg" refType="primFontSz" fact="0.300000"/>
              <dgm:constr type="bMarg" refType="primFontSz" fact="0.300000"/>
              <dgm:constr type="lMarg" refType="primFontSz" fact="0.300000"/>
              <dgm:constr type="rMarg" refType="primFontSz" fact="0.300000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cnt="1" hideLastTrans="0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st="2" cnt="1" hideLastTrans="0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st="3" cnt="1" hideLastTrans="0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xmlns:r="http://schemas.openxmlformats.org/officeDocument/2006/relationships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 val="norm"/>
      <dgm:animLvl val="lvl"/>
      <dgm:resizeHandles val="exact"/>
    </dgm:varLst>
    <dgm:alg type="composite">
      <dgm:param type="ar" val="1.3"/>
    </dgm:alg>
    <dgm:shape r:blip="">
      <dgm:adjLst/>
    </dgm:shape>
    <dgm:presOf/>
    <dgm:constrLst>
      <dgm:constr type="w" for="ch" forName="children" refType="w"/>
      <dgm:constr type="h" for="ch" forName="children" refType="w" refFor="ch" refForName="children" fact="0.770000"/>
      <dgm:constr type="ctrX" for="ch" forName="children" refType="w" fact="0.500000"/>
      <dgm:constr type="ctrY" for="ch" forName="children" refType="h" fact="0.500000"/>
      <dgm:constr type="w" for="ch" forName="circle" refType="w"/>
      <dgm:constr type="h" for="ch" forName="circle" refType="h"/>
      <dgm:constr type="ctrX" for="ch" forName="circle" refType="w" fact="0.500000"/>
      <dgm:constr type="ctrY" for="ch" forName="circle" refType="h" fact="0.500000"/>
      <dgm:constr type="w" for="ch" forName="center1" refType="w" fact="0.115000"/>
      <dgm:constr type="h" for="ch" forName="center1" refType="w" fact="0.100000"/>
      <dgm:constr type="ctrX" for="ch" forName="center1" refType="w" fact="0.500000"/>
      <dgm:constr type="ctrY" for="ch" forName="center1" refType="h" fact="0.475000"/>
      <dgm:constr type="w" for="ch" forName="center2" refType="w" fact="0.115000"/>
      <dgm:constr type="h" for="ch" forName="center2" refType="w" fact="0.100000"/>
      <dgm:constr type="ctrX" for="ch" forName="center2" refType="w" fact="0.500000"/>
      <dgm:constr type="ctrY" for="ch" forName="center2" refType="h" fact="0.525000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0000"/>
                <dgm:constr type="h" for="ch" forName="child1group" refType="h" fact="0.320000"/>
                <dgm:constr type="t" for="ch" forName="child1group"/>
                <dgm:constr type="l" for="ch" forName="child1group"/>
                <dgm:constr type="w" for="ch" forName="child2group" refType="w" fact="0.380000"/>
                <dgm:constr type="h" for="ch" forName="child2group" refType="h" fact="0.320000"/>
                <dgm:constr type="t" for="ch" forName="child2group"/>
                <dgm:constr type="r" for="ch" forName="child2group" refType="w"/>
                <dgm:constr type="w" for="ch" forName="child3group" refType="w" fact="0.380000"/>
                <dgm:constr type="h" for="ch" forName="child3group" refType="h" fact="0.320000"/>
                <dgm:constr type="b" for="ch" forName="child3group" refType="h"/>
                <dgm:constr type="r" for="ch" forName="child3group" refType="w"/>
                <dgm:constr type="w" for="ch" forName="child4group" refType="w" fact="0.380000"/>
                <dgm:constr type="h" for="ch" forName="child4group" refType="h" fact="0.320000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0000"/>
                <dgm:constr type="h" for="ch" forName="child1group" refType="h" fact="0.320000"/>
                <dgm:constr type="t" for="ch" forName="child1group"/>
                <dgm:constr type="r" for="ch" forName="child1group" refType="w"/>
                <dgm:constr type="w" for="ch" forName="child2group" refType="w" fact="0.380000"/>
                <dgm:constr type="h" for="ch" forName="child2group" refType="h" fact="0.320000"/>
                <dgm:constr type="t" for="ch" forName="child2group"/>
                <dgm:constr type="l" for="ch" forName="child2group"/>
                <dgm:constr type="w" for="ch" forName="child3group" refType="w" fact="0.380000"/>
                <dgm:constr type="h" for="ch" forName="child3group" refType="h" fact="0.320000"/>
                <dgm:constr type="b" for="ch" forName="child3group" refType="h"/>
                <dgm:constr type="l" for="ch" forName="child3group"/>
                <dgm:constr type="w" for="ch" forName="child4group" refType="w" fact="0.380000"/>
                <dgm:constr type="h" for="ch" forName="child4group" refType="h" fact="0.320000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00000"/>
                      <dgm:constr type="h" for="ch" forName="child1Text" refType="h" fact="0.750000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00000"/>
                      <dgm:constr type="h" for="ch" forName="child1Text" refType="h" fact="0.750000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type="roundRect" r:blip="" zOrderOff="-2">
                    <dgm:adjLst>
                      <dgm:adj idx="1" val="0.100000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type="roundRect" r:blip="" zOrderOff="-2" hideGeom="1">
                    <dgm:adjLst>
                      <dgm:adj idx="1" val="0.100000"/>
                    </dgm:adjLst>
                  </dgm:shape>
                  <dgm:presOf axis="ch des" ptType="node node" st="1 1" cnt="1 0"/>
                  <dgm:constrLst>
                    <dgm:constr type="tMarg" refType="primFontSz" fact="0.300000"/>
                    <dgm:constr type="bMarg" refType="primFontSz" fact="0.300000"/>
                    <dgm:constr type="lMarg" refType="primFontSz" fact="0.300000"/>
                    <dgm:constr type="rMarg" refType="primFontSz" fact="0.300000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00000"/>
                      <dgm:constr type="h" for="ch" forName="child2Text" refType="h" fact="0.750000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00000"/>
                      <dgm:constr type="h" for="ch" forName="child2Text" refType="h" fact="0.750000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type="roundRect" r:blip="" zOrderOff="-2">
                    <dgm:adjLst>
                      <dgm:adj idx="1" val="0.100000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type="roundRect" r:blip="" zOrderOff="-2" hideGeom="1">
                    <dgm:adjLst>
                      <dgm:adj idx="1" val="0.100000"/>
                    </dgm:adjLst>
                  </dgm:shape>
                  <dgm:presOf axis="ch des" ptType="node node" st="2 1" cnt="1 0"/>
                  <dgm:constrLst>
                    <dgm:constr type="tMarg" refType="primFontSz" fact="0.300000"/>
                    <dgm:constr type="bMarg" refType="primFontSz" fact="0.300000"/>
                    <dgm:constr type="lMarg" refType="primFontSz" fact="0.300000"/>
                    <dgm:constr type="rMarg" refType="primFontSz" fact="0.300000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00000"/>
                      <dgm:constr type="h" for="ch" forName="child3Text" refType="h" fact="0.750000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00000"/>
                      <dgm:constr type="h" for="ch" forName="child3Text" refType="h" fact="0.750000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type="roundRect" r:blip="" zOrderOff="-4">
                    <dgm:adjLst>
                      <dgm:adj idx="1" val="0.100000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type="roundRect" r:blip="" zOrderOff="-4" hideGeom="1">
                    <dgm:adjLst>
                      <dgm:adj idx="1" val="0.100000"/>
                    </dgm:adjLst>
                  </dgm:shape>
                  <dgm:presOf axis="ch des" ptType="node node" st="3 1" cnt="1 0"/>
                  <dgm:constrLst>
                    <dgm:constr type="tMarg" refType="primFontSz" fact="0.300000"/>
                    <dgm:constr type="bMarg" refType="primFontSz" fact="0.300000"/>
                    <dgm:constr type="lMarg" refType="primFontSz" fact="0.300000"/>
                    <dgm:constr type="rMarg" refType="primFontSz" fact="0.300000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00000"/>
                      <dgm:constr type="h" for="ch" forName="child4Text" refType="h" fact="0.750000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00000"/>
                      <dgm:constr type="h" for="ch" forName="child4Text" refType="h" fact="0.750000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type="roundRect" r:blip="" zOrderOff="-4">
                    <dgm:adjLst>
                      <dgm:adj idx="1" val="0.100000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type="roundRect" r:blip="" zOrderOff="-4" hideGeom="1">
                    <dgm:adjLst>
                      <dgm:adj idx="1" val="0.100000"/>
                    </dgm:adjLst>
                  </dgm:shape>
                  <dgm:presOf axis="ch des" ptType="node node" st="4 1" cnt="1 0"/>
                  <dgm:constrLst>
                    <dgm:constr type="tMarg" refType="primFontSz" fact="0.300000"/>
                    <dgm:constr type="bMarg" refType="primFontSz" fact="0.300000"/>
                    <dgm:constr type="lMarg" refType="primFontSz" fact="0.300000"/>
                    <dgm:constr type="rMarg" refType="primFontSz" fact="0.300000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000"/>
                <dgm:constr type="h" for="ch" forName="quadrant1" refType="h" fact="0.433000"/>
                <dgm:constr type="b" for="ch" forName="quadrant1" refType="h" fact="0.500000"/>
                <dgm:constr type="bOff" for="ch" forName="quadrant1" refType="h" fact="-0.010000"/>
                <dgm:constr type="r" for="ch" forName="quadrant1" refType="w" fact="0.500000"/>
                <dgm:constr type="rOff" for="ch" forName="quadrant1" refType="w" fact="-0.010000"/>
                <dgm:constr type="w" for="ch" forName="quadrant2" refType="w" fact="0.433000"/>
                <dgm:constr type="h" for="ch" forName="quadrant2" refType="h" fact="0.433000"/>
                <dgm:constr type="b" for="ch" forName="quadrant2" refType="h" fact="0.500000"/>
                <dgm:constr type="bOff" for="ch" forName="quadrant2" refType="h" fact="-0.010000"/>
                <dgm:constr type="l" for="ch" forName="quadrant2" refType="w" fact="0.500000"/>
                <dgm:constr type="lOff" for="ch" forName="quadrant2" refType="w" fact="0.010000"/>
                <dgm:constr type="w" for="ch" forName="quadrant3" refType="w" fact="0.433000"/>
                <dgm:constr type="h" for="ch" forName="quadrant3" refType="h" fact="0.433000"/>
                <dgm:constr type="t" for="ch" forName="quadrant3" refType="h" fact="0.500000"/>
                <dgm:constr type="tOff" for="ch" forName="quadrant3" refType="h" fact="0.010000"/>
                <dgm:constr type="l" for="ch" forName="quadrant3" refType="w" fact="0.500000"/>
                <dgm:constr type="lOff" for="ch" forName="quadrant3" refType="w" fact="0.010000"/>
                <dgm:constr type="w" for="ch" forName="quadrant4" refType="w" fact="0.433000"/>
                <dgm:constr type="h" for="ch" forName="quadrant4" refType="h" fact="0.433000"/>
                <dgm:constr type="t" for="ch" forName="quadrant4" refType="h" fact="0.500000"/>
                <dgm:constr type="tOff" for="ch" forName="quadrant4" refType="h" fact="0.010000"/>
                <dgm:constr type="r" for="ch" forName="quadrant4" refType="w" fact="0.500000"/>
                <dgm:constr type="rOff" for="ch" forName="quadrant4" refType="w" fact="-0.010000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000"/>
                <dgm:constr type="h" for="ch" forName="quadrant1" refType="h" fact="0.433000"/>
                <dgm:constr type="b" for="ch" forName="quadrant1" refType="h" fact="0.500000"/>
                <dgm:constr type="bOff" for="ch" forName="quadrant1" refType="h" fact="-0.010000"/>
                <dgm:constr type="l" for="ch" forName="quadrant1" refType="w" fact="0.500000"/>
                <dgm:constr type="lOff" for="ch" forName="quadrant1" refType="w" fact="0.010000"/>
                <dgm:constr type="w" for="ch" forName="quadrant2" refType="w" fact="0.433000"/>
                <dgm:constr type="h" for="ch" forName="quadrant2" refType="h" fact="0.433000"/>
                <dgm:constr type="b" for="ch" forName="quadrant2" refType="h" fact="0.500000"/>
                <dgm:constr type="bOff" for="ch" forName="quadrant2" refType="h" fact="-0.010000"/>
                <dgm:constr type="r" for="ch" forName="quadrant2" refType="w" fact="0.500000"/>
                <dgm:constr type="rOff" for="ch" forName="quadrant2" refType="w" fact="-0.010000"/>
                <dgm:constr type="w" for="ch" forName="quadrant3" refType="w" fact="0.433000"/>
                <dgm:constr type="h" for="ch" forName="quadrant3" refType="h" fact="0.433000"/>
                <dgm:constr type="t" for="ch" forName="quadrant3" refType="h" fact="0.500000"/>
                <dgm:constr type="tOff" for="ch" forName="quadrant3" refType="h" fact="0.010000"/>
                <dgm:constr type="r" for="ch" forName="quadrant3" refType="w" fact="0.500000"/>
                <dgm:constr type="rOff" for="ch" forName="quadrant3" refType="w" fact="-0.010000"/>
                <dgm:constr type="w" for="ch" forName="quadrant4" refType="w" fact="0.433000"/>
                <dgm:constr type="h" for="ch" forName="quadrant4" refType="h" fact="0.433000"/>
                <dgm:constr type="t" for="ch" forName="quadrant4" refType="h" fact="0.500000"/>
                <dgm:constr type="tOff" for="ch" forName="quadrant4" refType="h" fact="0.010000"/>
                <dgm:constr type="l" for="ch" forName="quadrant4" refType="w" fact="0.500000"/>
                <dgm:constr type="lOff" for="ch" forName="quadrant4" refType="w" fact="0.010000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type="pieWedge" r:blip="">
                  <dgm:adjLst/>
                </dgm:shape>
              </dgm:if>
              <dgm:else name="Name34">
                <dgm:shape rot="90.00000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rot="90.000000" type="pieWedge" r:blip="">
                  <dgm:adjLst/>
                </dgm:shape>
              </dgm:if>
              <dgm:else name="Name37">
                <dgm:shape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rot="180.000000" type="pieWedge" r:blip="">
                  <dgm:adjLst/>
                </dgm:shape>
              </dgm:if>
              <dgm:else name="Name40">
                <dgm:shape rot="270.00000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rot="270.000000" type="pieWedge" r:blip="">
                  <dgm:adjLst/>
                </dgm:shape>
              </dgm:if>
              <dgm:else name="Name43">
                <dgm:shape rot="180.00000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type="circularArrow" r:blip="" zOrderOff="16">
                <dgm:adjLst/>
              </dgm:shape>
            </dgm:if>
            <dgm:else name="Name46">
              <dgm:shape rot="180.00000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rot="180.000000" type="circularArrow" r:blip="" zOrderOff="16">
                <dgm:adjLst/>
              </dgm:shape>
            </dgm:if>
            <dgm:else name="Name49">
              <dgm:shape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xmlns:r="http://schemas.openxmlformats.org/officeDocument/2006/relationships" uniqueId="urn:microsoft.com/office/officeart/2008/layout/TitlePictureLineup">
  <dgm:title val=""/>
  <dgm:desc val=""/>
  <dgm:catLst>
    <dgm:cat type="picture" pri="18000"/>
    <dgm:cat type="pictureconvert" pri="18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dir val="norm"/>
    </dgm:varLst>
    <dgm:choose name="Name1">
      <dgm:if name="Name2" func="var" arg="dir" op="equ" val="norm">
        <dgm:alg type="lin">
          <dgm:param type="linDir" val="fromL"/>
          <dgm:param type="fallback" val="1D"/>
          <dgm:param type="horzAlign" val="ctr"/>
          <dgm:param type="vertAlign" val="mid"/>
          <dgm:param type="nodeVertAlign" val="t"/>
        </dgm:alg>
      </dgm:if>
      <dgm:else name="Name3">
        <dgm:alg type="lin">
          <dgm:param type="linDir" val="fromR"/>
          <dgm:param type="fallback" val="1D"/>
          <dgm:param type="horzAlign" val="ctr"/>
          <dgm:param type="vertAlign" val="mid"/>
          <dgm:param type="nodeVertAlign" val="t"/>
        </dgm:alg>
      </dgm:else>
    </dgm:choose>
    <dgm:shape r:blip="">
      <dgm:adjLst/>
    </dgm:shape>
    <dgm:constrLst>
      <dgm:constr type="h" for="des" forName="Child" op="equ"/>
      <dgm:constr type="w" for="des" forName="Child" op="equ"/>
      <dgm:constr type="h" for="des" forName="Accent" op="equ"/>
      <dgm:constr type="w" for="des" forName="Accent" op="equ"/>
      <dgm:constr type="primFontSz" for="des" forName="Parent" op="equ"/>
      <dgm:constr type="primFontSz" for="des" forName="Child" op="equ"/>
      <dgm:constr type="w" for="ch" forName="composite" refType="w"/>
      <dgm:constr type="h" for="ch" forName="composite" refType="h"/>
      <dgm:constr type="sp" refType="w" refFor="ch" refForName="composite" op="equ" fact="0.100000"/>
      <dgm:constr type="w" for="ch" forName="sibTrans" refType="w" refFor="ch" refForName="composite" op="equ" fact="0.050000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5"/>
        </dgm:alg>
        <dgm:shape r:blip="">
          <dgm:adjLst/>
        </dgm:shape>
        <dgm:choose name="Name4">
          <dgm:if name="Name5" func="var" arg="dir" op="equ" val="norm">
            <dgm:constrLst>
              <dgm:constr type="l" for="ch" forName="Parent" refType="w" fact="0.000000"/>
              <dgm:constr type="t" for="ch" forName="Parent" refType="h" fact="0.000000"/>
              <dgm:constr type="w" for="ch" forName="Parent" refType="w"/>
              <dgm:constr type="h" for="ch" forName="Parent" refType="h" fact="0.100000"/>
              <dgm:constr type="l" for="ch" forName="Accent" refType="w" fact="0.000000"/>
              <dgm:constr type="b" for="ch" forName="Accent" refType="h"/>
              <dgm:constr type="w" for="ch" forName="Accent" refType="w" fact="0.000000"/>
              <dgm:constr type="h" for="ch" forName="Accent" refType="h" fact="0.900000"/>
              <dgm:constr type="l" for="ch" forName="Image" refType="w" fact="0.050000"/>
              <dgm:constr type="t" for="ch" forName="Image" refType="h" fact="0.130000"/>
              <dgm:constr type="w" for="ch" forName="Image" refType="w" fact="0.946700"/>
              <dgm:constr type="h" for="ch" forName="Image" refType="h" fact="0.405000"/>
              <dgm:constr type="l" for="ch" forName="Child" refType="w" fact="0.050000"/>
              <dgm:constr type="t" for="ch" forName="Child" refType="h" fact="0.535000"/>
              <dgm:constr type="w" for="ch" forName="Child" refType="w" fact="0.946700"/>
              <dgm:constr type="h" for="ch" forName="Child" refType="h" fact="0.465000"/>
            </dgm:constrLst>
          </dgm:if>
          <dgm:else name="Name6">
            <dgm:constrLst>
              <dgm:constr type="l" for="ch" forName="Parent" refType="w" fact="0.000000"/>
              <dgm:constr type="t" for="ch" forName="Parent" refType="h" fact="0.000000"/>
              <dgm:constr type="w" for="ch" forName="Parent" refType="w"/>
              <dgm:constr type="h" for="ch" forName="Parent" refType="h" fact="0.100000"/>
              <dgm:constr type="l" for="ch" forName="Accent" refType="w"/>
              <dgm:constr type="b" for="ch" forName="Accent" refType="h"/>
              <dgm:constr type="h" for="ch" forName="Accent" refType="h" fact="0.900000"/>
              <dgm:constr type="l" for="ch" forName="Image" refType="w" fact="0.000000"/>
              <dgm:constr type="t" for="ch" forName="Image" refType="h" fact="0.130000"/>
              <dgm:constr type="w" for="ch" forName="Image" refType="w" fact="0.946700"/>
              <dgm:constr type="h" for="ch" forName="Image" refType="h" fact="0.405000"/>
              <dgm:constr type="l" for="ch" forName="Child" refType="w" fact="0.000000"/>
              <dgm:constr type="t" for="ch" forName="Child" refType="h" fact="0.535000"/>
              <dgm:constr type="w" for="ch" forName="Child" refType="w" fact="0.946700"/>
              <dgm:constr type="h" for="ch" forName="Child" refType="h" fact="0.465000"/>
            </dgm:constrLst>
          </dgm:else>
        </dgm:choose>
        <dgm:forEach name="Name7" axis="self" ptType="node">
          <dgm:layoutNode name="Accent" styleLbl="alignAcc1">
            <dgm:alg type="sp"/>
            <dgm:shape type="line" r:blip="">
              <dgm:adjLst/>
            </dgm:shape>
            <dgm:presOf/>
          </dgm:layoutNode>
          <dgm:layoutNode name="Image">
            <dgm:alg type="sp"/>
            <dgm:shape type="rect" r:blip="" blipPhldr="1">
              <dgm:adjLst/>
            </dgm:shape>
            <dgm:presOf/>
          </dgm:layoutNode>
          <dgm:layoutNode name="Child" styleLbl="revTx">
            <dgm:varLst>
              <dgm:bulletEnabled val="1"/>
            </dgm:varLst>
            <dgm:choose name="Name8">
              <dgm:if name="Name9" axis="ch" ptType="node" func="cnt" op="gt" val="1">
                <dgm:choose name="Name10">
                  <dgm:if name="Name11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if>
                  <dgm:else name="Name12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else>
                </dgm:choose>
              </dgm:if>
              <dgm:else name="Name13">
                <dgm:choose name="Name14">
                  <dgm:if name="Name15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if>
                  <dgm:else name="Name16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else>
                </dgm:choose>
              </dgm:else>
            </dgm:choose>
            <dgm:shape type="rect" r:blip="">
              <dgm:adjLst/>
            </dgm:shape>
            <dgm:presOf axis="des" ptType="node"/>
            <dgm:constrLst>
              <dgm:constr type="lMarg" refType="primFontSz" fact="0.200000"/>
              <dgm:constr type="rMarg" refType="primFontSz" fact="0.200000"/>
              <dgm:constr type="tMarg" refType="primFontSz" fact="0.200000"/>
              <dgm:constr type="bMarg" refType="primFontSz" fact="0.200000"/>
            </dgm:constrLst>
            <dgm:ruleLst>
              <dgm:rule type="primFontSz" val="5" fact="NaN" max="NaN"/>
            </dgm:ruleLst>
          </dgm:layoutNode>
          <dgm:layoutNode name="Parent" styleLbl="alignNode1">
            <dgm:varLst>
              <dgm:bulletEnabled val="1"/>
            </dgm:varLst>
            <dgm:alg type="tx">
              <dgm:param type="shpTxLTRAlignCh" val="ctr"/>
              <dgm:param type="txAnchorVertCh" val="mid"/>
            </dgm:alg>
            <dgm:shape type="rect" r:blip="">
              <dgm:adjLst/>
            </dgm:shape>
            <dgm:presOf axis="self"/>
            <dgm:constrLst>
              <dgm:constr type="lMarg" refType="primFontSz" fact="0.200000"/>
              <dgm:constr type="rMarg" refType="primFontSz" fact="0.200000"/>
              <dgm:constr type="tMarg" refType="primFontSz" fact="0.200000"/>
              <dgm:constr type="bMarg" refType="primFontSz" fact="0.20000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xmlns:r="http://schemas.openxmlformats.org/officeDocument/2006/relationships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 val="norm"/>
      <dgm:resizeHandles val="exact"/>
    </dgm:varLst>
    <dgm:alg type="composite">
      <dgm:param type="ar" val="1.25"/>
    </dgm:alg>
    <dgm:shape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00000"/>
              <dgm:constr type="h" for="ch" forName="circle1" refType="w" refFor="ch" refForName="circle1"/>
              <dgm:constr type="ctrX" for="ch" forName="circle1" refType="w" fact="0.300000"/>
              <dgm:constr type="ctrY" for="ch" forName="circle1" refType="h" fact="0.625000"/>
              <dgm:constr type="w" for="ch" forName="text1" refType="w" fact="0.300000"/>
              <dgm:constr type="h" for="ch" forName="text1" refType="h" fact="0.312500"/>
              <dgm:constr type="r" for="ch" forName="text1" refType="w"/>
              <dgm:constr type="t" for="ch" forName="text1"/>
              <dgm:constr type="l" for="ch" forName="line1" refType="w" fact="0.625000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00000"/>
              <dgm:constr type="b" for="ch" forName="d1" refType="h" fact="0.625000"/>
              <dgm:constr type="w" for="ch" forName="d1" refType="w" fact="0.324750"/>
              <dgm:constr type="h" for="ch" forName="d1" refType="h" fact="0.469000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00000"/>
              <dgm:constr type="h" for="ch" forName="circle1" refType="w" refFor="ch" refForName="circle1"/>
              <dgm:constr type="ctrX" for="ch" forName="circle1" refType="w" fact="0.300000"/>
              <dgm:constr type="ctrY" for="ch" forName="circle1" refType="h" fact="0.625000"/>
              <dgm:constr type="w" for="ch" forName="text1" refType="w" fact="0.300000"/>
              <dgm:constr type="h" for="ch" forName="text1" refType="h" fact="0.312500"/>
              <dgm:constr type="r" for="ch" forName="text1" refType="w"/>
              <dgm:constr type="t" for="ch" forName="text1"/>
              <dgm:constr type="l" for="ch" forName="line1" refType="w" fact="0.625000"/>
              <dgm:constr type="ctrY" for="ch" forName="line1" refType="ctrY" refFor="ch" refForName="text1"/>
              <dgm:constr type="w" for="ch" forName="line1" refType="w" fact="0.075000"/>
              <dgm:constr type="h" for="ch" forName="line1"/>
              <dgm:constr type="l" for="ch" forName="d1" refType="w" fact="0.300000"/>
              <dgm:constr type="b" for="ch" forName="d1" refType="h" fact="0.625000"/>
              <dgm:constr type="w" for="ch" forName="d1" refType="w" fact="0.324750"/>
              <dgm:constr type="h" for="ch" forName="d1" refType="h" fact="0.469000"/>
              <dgm:constr type="w" for="ch" forName="circle2" refType="w" fact="0.600000"/>
              <dgm:constr type="h" for="ch" forName="circle2" refType="w" refFor="ch" refForName="circle2"/>
              <dgm:constr type="ctrX" for="ch" forName="circle2" refType="w" fact="0.300000"/>
              <dgm:constr type="ctrY" for="ch" forName="circle2" refType="h" fact="0.625000"/>
              <dgm:constr type="w" for="ch" forName="text2" refType="w" fact="0.300000"/>
              <dgm:constr type="h" for="ch" forName="text2" refType="h" fact="0.312500"/>
              <dgm:constr type="r" for="ch" forName="text2" refType="w"/>
              <dgm:constr type="t" for="ch" forName="text2" refType="b" refFor="ch" refForName="text1"/>
              <dgm:constr type="l" for="ch" forName="line2" refType="w" fact="0.625000"/>
              <dgm:constr type="ctrY" for="ch" forName="line2" refType="ctrY" refFor="ch" refForName="text2"/>
              <dgm:constr type="w" for="ch" forName="line2" refType="w" fact="0.075000"/>
              <dgm:constr type="h" for="ch" forName="line2"/>
              <dgm:constr type="l" for="ch" forName="d2" refType="w" fact="0.443250"/>
              <dgm:constr type="b" for="ch" forName="d2" refType="h" fact="0.797500"/>
              <dgm:constr type="w" for="ch" forName="d2" refType="w" fact="0.181500"/>
              <dgm:constr type="h" for="ch" forName="d2" refType="h" fact="0.328300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0000"/>
              <dgm:constr type="h" for="ch" forName="circle1" refType="w" refFor="ch" refForName="circle1"/>
              <dgm:constr type="ctrX" for="ch" forName="circle1" refType="w" fact="0.300000"/>
              <dgm:constr type="ctrY" for="ch" forName="circle1" refType="h" fact="0.625000"/>
              <dgm:constr type="w" for="ch" forName="text1" refType="w" fact="0.300000"/>
              <dgm:constr type="h" for="ch" forName="text1" refType="h" fact="0.218750"/>
              <dgm:constr type="r" for="ch" forName="text1" refType="w"/>
              <dgm:constr type="t" for="ch" forName="text1"/>
              <dgm:constr type="l" for="ch" forName="line1" refType="w" fact="0.625000"/>
              <dgm:constr type="ctrY" for="ch" forName="line1" refType="ctrY" refFor="ch" refForName="text1"/>
              <dgm:constr type="w" for="ch" forName="line1" refType="w" fact="0.075000"/>
              <dgm:constr type="h" for="ch" forName="line1"/>
              <dgm:constr type="l" for="ch" forName="d1" refType="w" fact="0.300000"/>
              <dgm:constr type="b" for="ch" forName="d1" refType="h" fact="0.625000"/>
              <dgm:constr type="w" for="ch" forName="d1" refType="w" fact="0.324700"/>
              <dgm:constr type="h" for="ch" forName="d1" refType="h" fact="0.515500"/>
              <dgm:constr type="w" for="ch" forName="circle2" refType="w" fact="0.360000"/>
              <dgm:constr type="h" for="ch" forName="circle2" refType="w" refFor="ch" refForName="circle2"/>
              <dgm:constr type="ctrX" for="ch" forName="circle2" refType="w" fact="0.300000"/>
              <dgm:constr type="ctrY" for="ch" forName="circle2" refType="h" fact="0.625000"/>
              <dgm:constr type="w" for="ch" forName="text2" refType="w" fact="0.300000"/>
              <dgm:constr type="h" for="ch" forName="text2" refType="h" fact="0.218750"/>
              <dgm:constr type="r" for="ch" forName="text2" refType="w"/>
              <dgm:constr type="t" for="ch" forName="text2" refType="b" refFor="ch" refForName="text1"/>
              <dgm:constr type="l" for="ch" forName="line2" refType="w" fact="0.625000"/>
              <dgm:constr type="ctrY" for="ch" forName="line2" refType="ctrY" refFor="ch" refForName="text2"/>
              <dgm:constr type="w" for="ch" forName="line2" refType="w" fact="0.075000"/>
              <dgm:constr type="h" for="ch" forName="line2"/>
              <dgm:constr type="l" for="ch" forName="d2" refType="w" fact="0.386000"/>
              <dgm:constr type="b" for="ch" forName="d2" refType="h" fact="0.729690"/>
              <dgm:constr type="w" for="ch" forName="d2" refType="w" fact="0.238700"/>
              <dgm:constr type="h" for="ch" forName="d2" refType="h" fact="0.401700"/>
              <dgm:constr type="w" for="ch" forName="circle3" refType="w" fact="0.600000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00000"/>
              <dgm:constr type="h" for="ch" forName="text3" refType="h" fact="0.218750"/>
              <dgm:constr type="r" for="ch" forName="text3" refType="w"/>
              <dgm:constr type="t" for="ch" forName="text3" refType="b" refFor="ch" refForName="text2"/>
              <dgm:constr type="l" for="ch" forName="line3" refType="w" fact="0.625000"/>
              <dgm:constr type="ctrY" for="ch" forName="line3" refType="ctrY" refFor="ch" refForName="text3"/>
              <dgm:constr type="w" for="ch" forName="line3" refType="w" fact="0.075000"/>
              <dgm:constr type="h" for="ch" forName="line3"/>
              <dgm:constr type="l" for="ch" forName="d3" refType="w" fact="0.471750"/>
              <dgm:constr type="b" for="ch" forName="d3" refType="h" fact="0.833750"/>
              <dgm:constr type="w" for="ch" forName="d3" refType="w" fact="0.152700"/>
              <dgm:constr type="h" for="ch" forName="d3" refType="h" fact="0.287000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00"/>
              <dgm:constr type="h" for="ch" forName="circle1" refType="w" refFor="ch" refForName="circle1"/>
              <dgm:constr type="ctrX" for="ch" forName="circle1" refType="w" fact="0.300000"/>
              <dgm:constr type="ctrY" for="ch" forName="circle1" refType="h" fact="0.625000"/>
              <dgm:constr type="w" for="ch" forName="text1" refType="w" fact="0.300000"/>
              <dgm:constr type="h" for="ch" forName="text1" refType="h" fact="0.179380"/>
              <dgm:constr type="r" for="ch" forName="text1" refType="w"/>
              <dgm:constr type="t" for="ch" forName="text1"/>
              <dgm:constr type="l" for="ch" forName="line1" refType="w" fact="0.625000"/>
              <dgm:constr type="ctrY" for="ch" forName="line1" refType="ctrY" refFor="ch" refForName="text1"/>
              <dgm:constr type="w" for="ch" forName="line1" refType="w" fact="0.075000"/>
              <dgm:constr type="h" for="ch" forName="line1"/>
              <dgm:constr type="l" for="ch" forName="d1" refType="w" fact="0.295000"/>
              <dgm:constr type="b" for="ch" forName="d1" refType="h" fact="0.620000"/>
              <dgm:constr type="w" for="ch" forName="d1" refType="w" fact="0.330000"/>
              <dgm:constr type="h" for="ch" forName="d1" refType="h" fact="0.530000"/>
              <dgm:constr type="w" for="ch" forName="circle2" refType="w" fact="0.257100"/>
              <dgm:constr type="h" for="ch" forName="circle2" refType="w" refFor="ch" refForName="circle2"/>
              <dgm:constr type="ctrX" for="ch" forName="circle2" refType="w" fact="0.300000"/>
              <dgm:constr type="ctrY" for="ch" forName="circle2" refType="h" fact="0.625000"/>
              <dgm:constr type="w" for="ch" forName="text2" refType="w" fact="0.300000"/>
              <dgm:constr type="h" for="ch" forName="text2" refType="h" fact="0.179380"/>
              <dgm:constr type="r" for="ch" forName="text2" refType="w"/>
              <dgm:constr type="t" for="ch" forName="text2" refType="b" refFor="ch" refForName="text1"/>
              <dgm:constr type="l" for="ch" forName="line2" refType="w" fact="0.625000"/>
              <dgm:constr type="ctrY" for="ch" forName="line2" refType="ctrY" refFor="ch" refForName="text2"/>
              <dgm:constr type="w" for="ch" forName="line2" refType="w" fact="0.075000"/>
              <dgm:constr type="h" for="ch" forName="line2"/>
              <dgm:constr type="l" for="ch" forName="d2" refType="w" fact="0.366250"/>
              <dgm:constr type="b" for="ch" forName="d2" refType="h" fact="0.704380"/>
              <dgm:constr type="w" for="ch" forName="d2" refType="w" fact="0.258500"/>
              <dgm:constr type="h" for="ch" forName="d2" refType="h" fact="0.435250"/>
              <dgm:constr type="w" for="ch" forName="circle3" refType="w" fact="0.428500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00000"/>
              <dgm:constr type="h" for="ch" forName="text3" refType="h" fact="0.179380"/>
              <dgm:constr type="r" for="ch" forName="text3" refType="w"/>
              <dgm:constr type="t" for="ch" forName="text3" refType="b" refFor="ch" refForName="text2"/>
              <dgm:constr type="l" for="ch" forName="line3" refType="w" fact="0.625000"/>
              <dgm:constr type="ctrY" for="ch" forName="line3" refType="ctrY" refFor="ch" refForName="text3"/>
              <dgm:constr type="w" for="ch" forName="line3" refType="w" fact="0.075000"/>
              <dgm:constr type="h" for="ch" forName="line3"/>
              <dgm:constr type="l" for="ch" forName="d3" refType="w" fact="0.425500"/>
              <dgm:constr type="b" for="ch" forName="d3" refType="h" fact="0.780310"/>
              <dgm:constr type="w" for="ch" forName="d3" refType="w" fact="0.199500"/>
              <dgm:constr type="h" for="ch" forName="d3" refType="h" fact="0.332000"/>
              <dgm:constr type="w" for="ch" forName="circle4" refType="w" fact="0.600000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00000"/>
              <dgm:constr type="h" for="ch" forName="text4" refType="h" fact="0.179380"/>
              <dgm:constr type="r" for="ch" forName="text4" refType="w"/>
              <dgm:constr type="t" for="ch" forName="text4" refType="b" refFor="ch" refForName="text3"/>
              <dgm:constr type="l" for="ch" forName="line4" refType="w" fact="0.625000"/>
              <dgm:constr type="ctrY" for="ch" forName="line4" refType="ctrY" refFor="ch" refForName="text4"/>
              <dgm:constr type="w" for="ch" forName="line4" refType="w" fact="0.075000"/>
              <dgm:constr type="h" for="ch" forName="line4"/>
              <dgm:constr type="l" for="ch" forName="d4" refType="w" fact="0.485250"/>
              <dgm:constr type="b" for="ch" forName="d4" refType="h" fact="0.855940"/>
              <dgm:constr type="w" for="ch" forName="d4" refType="w" fact="0.139400"/>
              <dgm:constr type="h" for="ch" forName="d4" refType="h" fact="0.228200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00"/>
              <dgm:constr type="h" for="ch" forName="circle1" refType="w" refFor="ch" refForName="circle1"/>
              <dgm:constr type="ctrX" for="ch" forName="circle1" refType="w" fact="0.300000"/>
              <dgm:constr type="ctrY" for="ch" forName="circle1" refType="h" fact="0.625000"/>
              <dgm:constr type="w" for="ch" forName="text1" refType="w" fact="0.300000"/>
              <dgm:constr type="h" for="ch" forName="text1" refType="h" fact="0.132400"/>
              <dgm:constr type="r" for="ch" forName="text1" refType="w"/>
              <dgm:constr type="ctrY" for="ch" forName="text1" refType="h" fact="0.130000"/>
              <dgm:constr type="l" for="ch" forName="line1" refType="w" fact="0.625000"/>
              <dgm:constr type="ctrY" for="ch" forName="line1" refType="ctrY" refFor="ch" refForName="text1"/>
              <dgm:constr type="w" for="ch" forName="line1" refType="w" fact="0.075000"/>
              <dgm:constr type="h" for="ch" forName="line1"/>
              <dgm:constr type="l" for="ch" forName="d1" refType="w" fact="0.300000"/>
              <dgm:constr type="b" for="ch" forName="d1" refType="h" fact="0.625000"/>
              <dgm:constr type="w" for="ch" forName="d1" refType="w" fact="0.324500"/>
              <dgm:constr type="h" for="ch" forName="d1" refType="h" fact="0.495000"/>
              <dgm:constr type="w" for="ch" forName="circle2" refType="w" fact="0.200000"/>
              <dgm:constr type="h" for="ch" forName="circle2" refType="w" refFor="ch" refForName="circle2"/>
              <dgm:constr type="ctrX" for="ch" forName="circle2" refType="w" fact="0.300000"/>
              <dgm:constr type="ctrY" for="ch" forName="circle2" refType="h" fact="0.625000"/>
              <dgm:constr type="w" for="ch" forName="text2" refType="w" fact="0.300000"/>
              <dgm:constr type="h" for="ch" forName="text2" refType="h" fact="0.132400"/>
              <dgm:constr type="r" for="ch" forName="text2" refType="w"/>
              <dgm:constr type="ctrY" for="ch" forName="text2" refType="h" fact="0.270000"/>
              <dgm:constr type="l" for="ch" forName="line2" refType="w" fact="0.625000"/>
              <dgm:constr type="ctrY" for="ch" forName="line2" refType="ctrY" refFor="ch" refForName="text2"/>
              <dgm:constr type="w" for="ch" forName="line2" refType="w" fact="0.075000"/>
              <dgm:constr type="h" for="ch" forName="line2"/>
              <dgm:constr type="l" for="ch" forName="d2" refType="w" fact="0.349800"/>
              <dgm:constr type="b" for="ch" forName="d2" refType="h" fact="0.682000"/>
              <dgm:constr type="w" for="ch" forName="d2" refType="w" fact="0.275000"/>
              <dgm:constr type="h" for="ch" forName="d2" refType="h" fact="0.412150"/>
              <dgm:constr type="w" for="ch" forName="circle3" refType="w" fact="0.333400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00000"/>
              <dgm:constr type="h" for="ch" forName="text3" refType="h" fact="0.132400"/>
              <dgm:constr type="r" for="ch" forName="text3" refType="w"/>
              <dgm:constr type="ctrY" for="ch" forName="text3" refType="h" fact="0.410000"/>
              <dgm:constr type="l" for="ch" forName="line3" refType="w" fact="0.625000"/>
              <dgm:constr type="ctrY" for="ch" forName="line3" refType="ctrY" refFor="ch" refForName="text3"/>
              <dgm:constr type="w" for="ch" forName="line3" refType="w" fact="0.075000"/>
              <dgm:constr type="h" for="ch" forName="line3"/>
              <dgm:constr type="l" for="ch" forName="d3" refType="w" fact="0.394000"/>
              <dgm:constr type="b" for="ch" forName="d3" refType="h" fact="0.735000"/>
              <dgm:constr type="w" for="ch" forName="d3" refType="w" fact="0.231000"/>
              <dgm:constr type="h" for="ch" forName="d3" refType="h" fact="0.325000"/>
              <dgm:constr type="w" for="ch" forName="circle4" refType="w" fact="0.466700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00000"/>
              <dgm:constr type="h" for="ch" forName="text4" refType="h" fact="0.132400"/>
              <dgm:constr type="r" for="ch" forName="text4" refType="w"/>
              <dgm:constr type="ctrY" for="ch" forName="text4" refType="h" fact="0.547000"/>
              <dgm:constr type="l" for="ch" forName="line4" refType="w" fact="0.625000"/>
              <dgm:constr type="ctrY" for="ch" forName="line4" refType="ctrY" refFor="ch" refForName="text4"/>
              <dgm:constr type="w" for="ch" forName="line4" refType="w" fact="0.075000"/>
              <dgm:constr type="h" for="ch" forName="line4"/>
              <dgm:constr type="l" for="ch" forName="d4" refType="w" fact="0.446000"/>
              <dgm:constr type="b" for="ch" forName="d4" refType="h" fact="0.795000"/>
              <dgm:constr type="w" for="ch" forName="d4" refType="w" fact="0.179000"/>
              <dgm:constr type="h" for="ch" forName="d4" refType="h" fact="0.248000"/>
              <dgm:constr type="w" for="ch" forName="circle5" refType="w" fact="0.600000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00000"/>
              <dgm:constr type="h" for="ch" forName="text5" refType="h" fact="0.132400"/>
              <dgm:constr type="r" for="ch" forName="text5" refType="w"/>
              <dgm:constr type="ctrY" for="ch" forName="text5" refType="h" fact="0.680000"/>
              <dgm:constr type="l" for="ch" forName="line5" refType="w" fact="0.625000"/>
              <dgm:constr type="ctrY" for="ch" forName="line5" refType="ctrY" refFor="ch" refForName="text5"/>
              <dgm:constr type="w" for="ch" forName="line5" refType="w" fact="0.075000"/>
              <dgm:constr type="h" for="ch" forName="line5"/>
              <dgm:constr type="l" for="ch" forName="d5" refType="w" fact="0.495000"/>
              <dgm:constr type="b" for="ch" forName="d5" refType="h" fact="0.855000"/>
              <dgm:constr type="w" for="ch" forName="d5" refType="w" fact="0.130000"/>
              <dgm:constr type="h" for="ch" forName="d5" refType="h" fact="0.175000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00000"/>
              <dgm:constr type="h" for="ch" forName="circle1" refType="w" refFor="ch" refForName="circle1"/>
              <dgm:constr type="ctrX" for="ch" forName="circle1" refType="w" fact="0.700000"/>
              <dgm:constr type="ctrY" for="ch" forName="circle1" refType="h" fact="0.625000"/>
              <dgm:constr type="w" for="ch" forName="text1" refType="w" fact="0.300000"/>
              <dgm:constr type="h" for="ch" forName="text1" refType="h" fact="0.312500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000"/>
              <dgm:constr type="h" for="ch" forName="line1"/>
              <dgm:constr type="r" for="ch" forName="d1" refType="w" fact="0.700000"/>
              <dgm:constr type="b" for="ch" forName="d1" refType="h" fact="0.625000"/>
              <dgm:constr type="w" for="ch" forName="d1" refType="w" fact="0.324750"/>
              <dgm:constr type="h" for="ch" forName="d1" refType="h" fact="0.469000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00000"/>
              <dgm:constr type="h" for="ch" forName="circle1" refType="w" refFor="ch" refForName="circle1"/>
              <dgm:constr type="ctrX" for="ch" forName="circle1" refType="w" fact="0.700000"/>
              <dgm:constr type="ctrY" for="ch" forName="circle1" refType="h" fact="0.625000"/>
              <dgm:constr type="w" for="ch" forName="text1" refType="w" fact="0.300000"/>
              <dgm:constr type="h" for="ch" forName="text1" refType="h" fact="0.312500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000"/>
              <dgm:constr type="h" for="ch" forName="line1"/>
              <dgm:constr type="r" for="ch" forName="d1" refType="w" fact="0.700000"/>
              <dgm:constr type="b" for="ch" forName="d1" refType="h" fact="0.625000"/>
              <dgm:constr type="w" for="ch" forName="d1" refType="w" fact="0.324750"/>
              <dgm:constr type="h" for="ch" forName="d1" refType="h" fact="0.469000"/>
              <dgm:constr type="w" for="ch" forName="circle2" refType="w" fact="0.600000"/>
              <dgm:constr type="h" for="ch" forName="circle2" refType="w" refFor="ch" refForName="circle2"/>
              <dgm:constr type="ctrX" for="ch" forName="circle2" refType="w" fact="0.700000"/>
              <dgm:constr type="ctrY" for="ch" forName="circle2" refType="h" fact="0.625000"/>
              <dgm:constr type="w" for="ch" forName="text2" refType="w" fact="0.300000"/>
              <dgm:constr type="h" for="ch" forName="text2" refType="h" fact="0.312500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000"/>
              <dgm:constr type="h" for="ch" forName="line2"/>
              <dgm:constr type="r" for="ch" forName="d2" refType="w" fact="0.556750"/>
              <dgm:constr type="b" for="ch" forName="d2" refType="h" fact="0.797500"/>
              <dgm:constr type="w" for="ch" forName="d2" refType="w" fact="0.181500"/>
              <dgm:constr type="h" for="ch" forName="d2" refType="h" fact="0.328300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0000"/>
              <dgm:constr type="h" for="ch" forName="circle1" refType="w" refFor="ch" refForName="circle1"/>
              <dgm:constr type="ctrX" for="ch" forName="circle1" refType="w" fact="0.700000"/>
              <dgm:constr type="ctrY" for="ch" forName="circle1" refType="h" fact="0.625000"/>
              <dgm:constr type="w" for="ch" forName="text1" refType="w" fact="0.300000"/>
              <dgm:constr type="h" for="ch" forName="text1" refType="h" fact="0.218750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000"/>
              <dgm:constr type="h" for="ch" forName="line1"/>
              <dgm:constr type="r" for="ch" forName="d1" refType="w" fact="0.700000"/>
              <dgm:constr type="b" for="ch" forName="d1" refType="h" fact="0.625000"/>
              <dgm:constr type="w" for="ch" forName="d1" refType="w" fact="0.324700"/>
              <dgm:constr type="h" for="ch" forName="d1" refType="h" fact="0.515500"/>
              <dgm:constr type="w" for="ch" forName="circle2" refType="w" fact="0.360000"/>
              <dgm:constr type="h" for="ch" forName="circle2" refType="w" refFor="ch" refForName="circle2"/>
              <dgm:constr type="ctrX" for="ch" forName="circle2" refType="w" fact="0.700000"/>
              <dgm:constr type="ctrY" for="ch" forName="circle2" refType="h" fact="0.625000"/>
              <dgm:constr type="w" for="ch" forName="text2" refType="w" fact="0.300000"/>
              <dgm:constr type="h" for="ch" forName="text2" refType="h" fact="0.218750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000"/>
              <dgm:constr type="h" for="ch" forName="line2"/>
              <dgm:constr type="r" for="ch" forName="d2" refType="w" fact="0.614000"/>
              <dgm:constr type="b" for="ch" forName="d2" refType="h" fact="0.729690"/>
              <dgm:constr type="w" for="ch" forName="d2" refType="w" fact="0.238700"/>
              <dgm:constr type="h" for="ch" forName="d2" refType="h" fact="0.401700"/>
              <dgm:constr type="w" for="ch" forName="circle3" refType="w" fact="0.600000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00000"/>
              <dgm:constr type="h" for="ch" forName="text3" refType="h" fact="0.218750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000"/>
              <dgm:constr type="h" for="ch" forName="line3"/>
              <dgm:constr type="r" for="ch" forName="d3" refType="w" fact="0.528250"/>
              <dgm:constr type="b" for="ch" forName="d3" refType="h" fact="0.833750"/>
              <dgm:constr type="w" for="ch" forName="d3" refType="w" fact="0.152700"/>
              <dgm:constr type="h" for="ch" forName="d3" refType="h" fact="0.287000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00"/>
              <dgm:constr type="h" for="ch" forName="circle1" refType="w" refFor="ch" refForName="circle1"/>
              <dgm:constr type="ctrX" for="ch" forName="circle1" refType="w" fact="0.700000"/>
              <dgm:constr type="ctrY" for="ch" forName="circle1" refType="h" fact="0.625000"/>
              <dgm:constr type="w" for="ch" forName="text1" refType="w" fact="0.300000"/>
              <dgm:constr type="h" for="ch" forName="text1" refType="h" fact="0.179380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000"/>
              <dgm:constr type="h" for="ch" forName="line1"/>
              <dgm:constr type="r" for="ch" forName="d1" refType="w" fact="0.705000"/>
              <dgm:constr type="b" for="ch" forName="d1" refType="h" fact="0.620000"/>
              <dgm:constr type="w" for="ch" forName="d1" refType="w" fact="0.330000"/>
              <dgm:constr type="h" for="ch" forName="d1" refType="h" fact="0.530000"/>
              <dgm:constr type="w" for="ch" forName="circle2" refType="w" fact="0.257100"/>
              <dgm:constr type="h" for="ch" forName="circle2" refType="w" refFor="ch" refForName="circle2"/>
              <dgm:constr type="ctrX" for="ch" forName="circle2" refType="w" fact="0.700000"/>
              <dgm:constr type="ctrY" for="ch" forName="circle2" refType="h" fact="0.625000"/>
              <dgm:constr type="w" for="ch" forName="text2" refType="w" fact="0.300000"/>
              <dgm:constr type="h" for="ch" forName="text2" refType="h" fact="0.179380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000"/>
              <dgm:constr type="h" for="ch" forName="line2"/>
              <dgm:constr type="r" for="ch" forName="d2" refType="w" fact="0.633750"/>
              <dgm:constr type="b" for="ch" forName="d2" refType="h" fact="0.704380"/>
              <dgm:constr type="w" for="ch" forName="d2" refType="w" fact="0.258500"/>
              <dgm:constr type="h" for="ch" forName="d2" refType="h" fact="0.435250"/>
              <dgm:constr type="w" for="ch" forName="circle3" refType="w" fact="0.428500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00000"/>
              <dgm:constr type="h" for="ch" forName="text3" refType="h" fact="0.179380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000"/>
              <dgm:constr type="h" for="ch" forName="line3"/>
              <dgm:constr type="r" for="ch" forName="d3" refType="w" fact="0.574500"/>
              <dgm:constr type="b" for="ch" forName="d3" refType="h" fact="0.780310"/>
              <dgm:constr type="w" for="ch" forName="d3" refType="w" fact="0.199500"/>
              <dgm:constr type="h" for="ch" forName="d3" refType="h" fact="0.332000"/>
              <dgm:constr type="w" for="ch" forName="circle4" refType="w" fact="0.600000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00000"/>
              <dgm:constr type="h" for="ch" forName="text4" refType="h" fact="0.179380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000"/>
              <dgm:constr type="h" for="ch" forName="line4"/>
              <dgm:constr type="r" for="ch" forName="d4" refType="w" fact="0.514750"/>
              <dgm:constr type="b" for="ch" forName="d4" refType="h" fact="0.855940"/>
              <dgm:constr type="w" for="ch" forName="d4" refType="w" fact="0.139400"/>
              <dgm:constr type="h" for="ch" forName="d4" refType="h" fact="0.228200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00"/>
              <dgm:constr type="h" for="ch" forName="circle1" refType="w" refFor="ch" refForName="circle1"/>
              <dgm:constr type="ctrX" for="ch" forName="circle1" refType="w" fact="0.700000"/>
              <dgm:constr type="ctrY" for="ch" forName="circle1" refType="h" fact="0.625000"/>
              <dgm:constr type="w" for="ch" forName="text1" refType="w" fact="0.300000"/>
              <dgm:constr type="h" for="ch" forName="text1" refType="h" fact="0.132400"/>
              <dgm:constr type="l" for="ch" forName="text1"/>
              <dgm:constr type="ctrY" for="ch" forName="text1" refType="h" fact="0.130000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000"/>
              <dgm:constr type="h" for="ch" forName="line1"/>
              <dgm:constr type="r" for="ch" forName="d1" refType="w" fact="0.700000"/>
              <dgm:constr type="b" for="ch" forName="d1" refType="h" fact="0.625000"/>
              <dgm:constr type="w" for="ch" forName="d1" refType="w" fact="0.324500"/>
              <dgm:constr type="h" for="ch" forName="d1" refType="h" fact="0.495000"/>
              <dgm:constr type="w" for="ch" forName="circle2" refType="w" fact="0.200000"/>
              <dgm:constr type="h" for="ch" forName="circle2" refType="w" refFor="ch" refForName="circle2"/>
              <dgm:constr type="ctrX" for="ch" forName="circle2" refType="w" fact="0.700000"/>
              <dgm:constr type="ctrY" for="ch" forName="circle2" refType="h" fact="0.625000"/>
              <dgm:constr type="w" for="ch" forName="text2" refType="w" fact="0.300000"/>
              <dgm:constr type="h" for="ch" forName="text2" refType="h" fact="0.132400"/>
              <dgm:constr type="l" for="ch" forName="text2"/>
              <dgm:constr type="ctrY" for="ch" forName="text2" refType="h" fact="0.270000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000"/>
              <dgm:constr type="h" for="ch" forName="line2"/>
              <dgm:constr type="r" for="ch" forName="d2" refType="w" fact="0.650200"/>
              <dgm:constr type="b" for="ch" forName="d2" refType="h" fact="0.682000"/>
              <dgm:constr type="w" for="ch" forName="d2" refType="w" fact="0.275000"/>
              <dgm:constr type="h" for="ch" forName="d2" refType="h" fact="0.412150"/>
              <dgm:constr type="w" for="ch" forName="circle3" refType="w" fact="0.333400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00000"/>
              <dgm:constr type="h" for="ch" forName="text3" refType="h" fact="0.132400"/>
              <dgm:constr type="l" for="ch" forName="text3"/>
              <dgm:constr type="ctrY" for="ch" forName="text3" refType="h" fact="0.410000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000"/>
              <dgm:constr type="h" for="ch" forName="line3"/>
              <dgm:constr type="r" for="ch" forName="d3" refType="w" fact="0.606000"/>
              <dgm:constr type="b" for="ch" forName="d3" refType="h" fact="0.735000"/>
              <dgm:constr type="w" for="ch" forName="d3" refType="w" fact="0.231000"/>
              <dgm:constr type="h" for="ch" forName="d3" refType="h" fact="0.325000"/>
              <dgm:constr type="w" for="ch" forName="circle4" refType="w" fact="0.466700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00000"/>
              <dgm:constr type="h" for="ch" forName="text4" refType="h" fact="0.132400"/>
              <dgm:constr type="l" for="ch" forName="text4"/>
              <dgm:constr type="ctrY" for="ch" forName="text4" refType="h" fact="0.547000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000"/>
              <dgm:constr type="h" for="ch" forName="line4"/>
              <dgm:constr type="r" for="ch" forName="d4" refType="w" fact="0.554000"/>
              <dgm:constr type="b" for="ch" forName="d4" refType="h" fact="0.795000"/>
              <dgm:constr type="w" for="ch" forName="d4" refType="w" fact="0.179000"/>
              <dgm:constr type="h" for="ch" forName="d4" refType="h" fact="0.248000"/>
              <dgm:constr type="w" for="ch" forName="circle5" refType="w" fact="0.600000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00000"/>
              <dgm:constr type="h" for="ch" forName="text5" refType="h" fact="0.132400"/>
              <dgm:constr type="l" for="ch" forName="text5"/>
              <dgm:constr type="ctrY" for="ch" forName="text5" refType="h" fact="0.680000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000"/>
              <dgm:constr type="h" for="ch" forName="line5"/>
              <dgm:constr type="r" for="ch" forName="d5" refType="w" fact="0.505000"/>
              <dgm:constr type="b" for="ch" forName="d5" refType="h" fact="0.855000"/>
              <dgm:constr type="w" for="ch" forName="d5" refType="w" fact="0.130000"/>
              <dgm:constr type="h" for="ch" forName="d5" refType="h" fact="0.175000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00000"/>
              <dgm:constr type="bMarg" refType="primFontSz" fact="0.100000"/>
              <dgm:constr type="rMarg" refType="primFontSz" fact="0.100000"/>
            </dgm:constrLst>
          </dgm:if>
          <dgm:else name="Name31">
            <dgm:constrLst>
              <dgm:constr type="tMarg" refType="primFontSz" fact="0.100000"/>
              <dgm:constr type="bMarg" refType="primFontSz" fact="0.100000"/>
              <dgm:constr type="lMarg" refType="primFontSz" fact="0.100000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rot="90.000000" type="line" r:blip="">
              <dgm:adjLst/>
            </dgm:shape>
          </dgm:if>
          <dgm:else name="Name34">
            <dgm:shape rot="180.00000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00000"/>
              <dgm:constr type="bMarg" refType="primFontSz" fact="0.100000"/>
              <dgm:constr type="rMarg" refType="primFontSz" fact="0.100000"/>
            </dgm:constrLst>
          </dgm:if>
          <dgm:else name="Name47">
            <dgm:constrLst>
              <dgm:constr type="tMarg" refType="primFontSz" fact="0.100000"/>
              <dgm:constr type="bMarg" refType="primFontSz" fact="0.100000"/>
              <dgm:constr type="lMarg" refType="primFontSz" fact="0.100000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rot="90.000000" type="line" r:blip="">
              <dgm:adjLst/>
            </dgm:shape>
          </dgm:if>
          <dgm:else name="Name50">
            <dgm:shape rot="180.00000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00000"/>
              <dgm:constr type="bMarg" refType="primFontSz" fact="0.100000"/>
              <dgm:constr type="rMarg" refType="primFontSz" fact="0.100000"/>
            </dgm:constrLst>
          </dgm:if>
          <dgm:else name="Name63">
            <dgm:constrLst>
              <dgm:constr type="tMarg" refType="primFontSz" fact="0.100000"/>
              <dgm:constr type="bMarg" refType="primFontSz" fact="0.100000"/>
              <dgm:constr type="lMarg" refType="primFontSz" fact="0.100000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rot="90.000000" type="line" r:blip="">
              <dgm:adjLst/>
            </dgm:shape>
          </dgm:if>
          <dgm:else name="Name66">
            <dgm:shape rot="180.00000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00000"/>
              <dgm:constr type="bMarg" refType="primFontSz" fact="0.100000"/>
              <dgm:constr type="rMarg" refType="primFontSz" fact="0.100000"/>
            </dgm:constrLst>
          </dgm:if>
          <dgm:else name="Name79">
            <dgm:constrLst>
              <dgm:constr type="tMarg" refType="primFontSz" fact="0.100000"/>
              <dgm:constr type="bMarg" refType="primFontSz" fact="0.100000"/>
              <dgm:constr type="lMarg" refType="primFontSz" fact="0.100000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rot="90.000000" type="line" r:blip="">
              <dgm:adjLst/>
            </dgm:shape>
          </dgm:if>
          <dgm:else name="Name82">
            <dgm:shape rot="180.00000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00000"/>
              <dgm:constr type="bMarg" refType="primFontSz" fact="0.100000"/>
              <dgm:constr type="rMarg" refType="primFontSz" fact="0.100000"/>
            </dgm:constrLst>
          </dgm:if>
          <dgm:else name="Name95">
            <dgm:constrLst>
              <dgm:constr type="tMarg" refType="primFontSz" fact="0.100000"/>
              <dgm:constr type="bMarg" refType="primFontSz" fact="0.100000"/>
              <dgm:constr type="lMarg" refType="primFontSz" fact="0.100000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rot="90.000000" type="line" r:blip="">
              <dgm:adjLst/>
            </dgm:shape>
          </dgm:if>
          <dgm:else name="Name98">
            <dgm:shape rot="180.00000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POSans R"/>
                <a:ea typeface="OPPOSans R"/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POSans R"/>
                <a:ea typeface="OPPOSans R"/>
              </a:defRPr>
            </a:lvl1pPr>
          </a:lstStyle>
          <a:p>
            <a:pPr>
              <a:defRPr/>
            </a:pPr>
            <a:fld id="{639997FC-88F9-4802-8311-49C8CDEA1794}" type="datetimeFigureOut">
              <a:rPr lang="zh-CN"/>
              <a:t>2021/3/2</a:t>
            </a:fld>
            <a:endParaRPr lang="zh-CN"/>
          </a:p>
        </p:txBody>
      </p:sp>
      <p:sp>
        <p:nvSpPr>
          <p:cNvPr id="4" name="幻灯片图像占位符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二级</a:t>
            </a:r>
            <a:endParaRPr/>
          </a:p>
          <a:p>
            <a:pPr lvl="2">
              <a:defRPr/>
            </a:pPr>
            <a:r>
              <a:rPr lang="zh-CN"/>
              <a:t>三级</a:t>
            </a:r>
            <a:endParaRPr/>
          </a:p>
          <a:p>
            <a:pPr lvl="3">
              <a:defRPr/>
            </a:pPr>
            <a:r>
              <a:rPr lang="zh-CN"/>
              <a:t>四级</a:t>
            </a:r>
            <a:endParaRPr/>
          </a:p>
          <a:p>
            <a:pPr lvl="4">
              <a:defRPr/>
            </a:pPr>
            <a:r>
              <a:rPr lang="zh-CN"/>
              <a:t>五级</a:t>
            </a:r>
            <a:endParaRPr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POSans R"/>
                <a:ea typeface="OPPOSans R"/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POSans R"/>
                <a:ea typeface="OPPOSans R"/>
              </a:defRPr>
            </a:lvl1pPr>
          </a:lstStyle>
          <a:p>
            <a:pPr>
              <a:defRPr/>
            </a:pPr>
            <a:fld id="{D1154826-1B38-4306-9D84-5973D5EF8B58}" type="slidenum">
              <a:rPr lang="zh-CN"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OPPOSans R"/>
        <a:ea typeface="OPPOSans R"/>
        <a:cs typeface="+mn-cs"/>
      </a:defRPr>
    </a:lvl1pPr>
    <a:lvl2pPr marL="457200" algn="l" defTabSz="914400">
      <a:defRPr sz="1200">
        <a:solidFill>
          <a:schemeClr val="tx1"/>
        </a:solidFill>
        <a:latin typeface="OPPOSans R"/>
        <a:ea typeface="OPPOSans R"/>
        <a:cs typeface="+mn-cs"/>
      </a:defRPr>
    </a:lvl2pPr>
    <a:lvl3pPr marL="914400" algn="l" defTabSz="914400">
      <a:defRPr sz="1200">
        <a:solidFill>
          <a:schemeClr val="tx1"/>
        </a:solidFill>
        <a:latin typeface="OPPOSans R"/>
        <a:ea typeface="OPPOSans R"/>
        <a:cs typeface="+mn-cs"/>
      </a:defRPr>
    </a:lvl3pPr>
    <a:lvl4pPr marL="1371600" algn="l" defTabSz="914400">
      <a:defRPr sz="1200">
        <a:solidFill>
          <a:schemeClr val="tx1"/>
        </a:solidFill>
        <a:latin typeface="OPPOSans R"/>
        <a:ea typeface="OPPOSans R"/>
        <a:cs typeface="+mn-cs"/>
      </a:defRPr>
    </a:lvl4pPr>
    <a:lvl5pPr marL="1828800" algn="l" defTabSz="914400">
      <a:defRPr sz="1200">
        <a:solidFill>
          <a:schemeClr val="tx1"/>
        </a:solidFill>
        <a:latin typeface="OPPOSans R"/>
        <a:ea typeface="OPPOSans R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E4C510E-DCA8-72B8-E8D3-3681FE87A447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3045888-635E-C5BA-717C-DAA322B3BB23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152412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1829235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5380881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6C956A8-07F2-076E-8232-5BC46736A207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140423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6204966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6208397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60D95F4-AFD9-7FE3-196B-63AAF2E48CEA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11247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4087152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7566265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D84D9B3-7D80-416B-0F36-D30801C9059E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823819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6758312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4982517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BFD040D-C31C-EBED-8784-AA172A50C969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AF5A9EF-44B7-7A78-D113-55DA6ADD7363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228DF9F-AF84-B042-8D3A-BD146FA39316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CDAECE5-577C-3AFC-5397-AEB15331C408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DC84CF5-E8DF-8324-1320-7FA90366B5A5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911242B-E086-4BFA-A7CA-F34B92C86E2F}" type="slidenum">
              <a:rPr lang="zh-CN"/>
              <a:t>4</a:t>
            </a:fld>
            <a:endParaRPr lang="zh-CN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3CB3FF9-4F8D-483A-B38E-9F0E02F97F7A}" type="slidenum">
              <a:rPr lang="zh-CN"/>
              <a:t>5</a:t>
            </a:fld>
            <a:endParaRPr lang="zh-CN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208848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3880101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3063407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853AC53-6F9A-9A08-D1BD-B9727AB81B16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BAAF762-52F3-4512-B16B-1F6F197A9938}" type="slidenum">
              <a:rPr lang="zh-CN"/>
              <a:t>6</a:t>
            </a:fld>
            <a:endParaRPr lang="zh-CN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8915700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0296387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337005899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A4B5DC4-8120-122E-18A1-736BF3BD43FC}" type="slidenum">
              <a:rPr lang="zh-CN"/>
              <a:t/>
            </a:fld>
            <a:endParaRPr lang="zh-CN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455943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3964016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1424395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DF03018-78D7-11D5-7BE1-9E1B583561B2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1_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二级</a:t>
            </a:r>
            <a:endParaRPr/>
          </a:p>
          <a:p>
            <a:pPr lvl="2">
              <a:defRPr/>
            </a:pPr>
            <a:r>
              <a:rPr lang="zh-CN"/>
              <a:t>三级</a:t>
            </a:r>
            <a:endParaRPr/>
          </a:p>
          <a:p>
            <a:pPr lvl="3">
              <a:defRPr/>
            </a:pPr>
            <a:r>
              <a:rPr lang="zh-CN"/>
              <a:t>四级</a:t>
            </a:r>
            <a:endParaRPr/>
          </a:p>
          <a:p>
            <a:pPr lvl="4">
              <a:defRPr/>
            </a:pPr>
            <a:r>
              <a:rPr lang="zh-CN"/>
              <a:t>五级</a:t>
            </a:r>
            <a:endParaRPr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E05D328-291A-47AC-BDFD-986BBBD9F7A5}" type="datetimeFigureOut">
              <a:rPr lang="zh-CN"/>
              <a:t>2024/9/17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43A03F8-67D8-4B14-B435-8036BD8CFE83}" type="slidenum">
              <a:rPr lang="zh-CN"/>
              <a:t>&lt;#&gt;</a:t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zh-CN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0FBDFE-C587-4B4C-A407-44438C67B59E}" type="datetimeFigureOut">
              <a:rPr lang="zh-CN"/>
              <a:t>2024/9/17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9AE70B2-8BF9-45C0-BB95-33D1B9D3A854}" type="slidenum">
              <a:rPr lang="zh-CN"/>
              <a:t>17</a:t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userDrawn="1">
  <p:cSld name="3_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gradFill>
          <a:gsLst>
            <a:gs pos="0">
              <a:schemeClr val="accent2">
                <a:lumMod val="40000"/>
                <a:lumOff val="60000"/>
              </a:schemeClr>
            </a:gs>
            <a:gs pos="26000">
              <a:schemeClr val="accent2">
                <a:lumMod val="40000"/>
                <a:lumOff val="60000"/>
              </a:schemeClr>
            </a:gs>
            <a:gs pos="54000">
              <a:schemeClr val="accent2">
                <a:lumMod val="20000"/>
                <a:lumOff val="80000"/>
              </a:schemeClr>
            </a:gs>
            <a:gs pos="100000">
              <a:srgbClr val="FFFFFF"/>
            </a:gs>
          </a:gsLst>
          <a:lin ang="81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二级</a:t>
            </a:r>
            <a:endParaRPr/>
          </a:p>
          <a:p>
            <a:pPr lvl="2">
              <a:defRPr/>
            </a:pPr>
            <a:r>
              <a:rPr lang="zh-CN"/>
              <a:t>三级</a:t>
            </a:r>
            <a:endParaRPr/>
          </a:p>
          <a:p>
            <a:pPr lvl="3">
              <a:defRPr/>
            </a:pPr>
            <a:r>
              <a:rPr lang="zh-CN"/>
              <a:t>四级</a:t>
            </a:r>
            <a:endParaRPr/>
          </a:p>
          <a:p>
            <a:pPr lvl="4">
              <a:defRPr/>
            </a:pPr>
            <a:r>
              <a:rPr lang="zh-CN"/>
              <a:t>五级</a:t>
            </a:r>
            <a:endParaRPr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072095E-253A-4E3C-ACB3-353EBF1B530A}" type="datetimeFigureOut">
              <a:rPr lang="zh-CN"/>
              <a:t>2024/9/17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1ADBCA0-CF5A-472E-833F-2F58EF2F51C6}" type="slidenum">
              <a:rPr lang="zh-CN"/>
              <a:t>19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media1.sv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microsoft.com/office/2007/relationships/diagramDrawing" Target="../diagrams/drawing4.xml" /><Relationship Id="rId4" Type="http://schemas.openxmlformats.org/officeDocument/2006/relationships/diagramData" Target="../diagrams/data4.xml" /><Relationship Id="rId5" Type="http://schemas.openxmlformats.org/officeDocument/2006/relationships/diagramColors" Target="../diagrams/colors4.xml" /><Relationship Id="rId6" Type="http://schemas.openxmlformats.org/officeDocument/2006/relationships/diagramLayout" Target="../diagrams/layout4.xml" 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microsoft.com/office/2007/relationships/diagramDrawing" Target="../diagrams/drawing5.xml" /><Relationship Id="rId4" Type="http://schemas.openxmlformats.org/officeDocument/2006/relationships/diagramData" Target="../diagrams/data5.xml" /><Relationship Id="rId5" Type="http://schemas.openxmlformats.org/officeDocument/2006/relationships/diagramColors" Target="../diagrams/colors5.xml" /><Relationship Id="rId6" Type="http://schemas.openxmlformats.org/officeDocument/2006/relationships/diagramLayout" Target="../diagrams/layout5.xml" 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image" Target="../media/media20.svg"/><Relationship Id="rId5" Type="http://schemas.openxmlformats.org/officeDocument/2006/relationships/image" Target="../media/image25.png"/><Relationship Id="rId6" Type="http://schemas.openxmlformats.org/officeDocument/2006/relationships/image" Target="../media/media21.svg"/><Relationship Id="rId7" Type="http://schemas.openxmlformats.org/officeDocument/2006/relationships/image" Target="../media/image26.png"/><Relationship Id="rId8" Type="http://schemas.openxmlformats.org/officeDocument/2006/relationships/image" Target="../media/media22.svg"/><Relationship Id="rId9" Type="http://schemas.openxmlformats.org/officeDocument/2006/relationships/image" Target="../media/image27.png"/><Relationship Id="rId10" Type="http://schemas.openxmlformats.org/officeDocument/2006/relationships/image" Target="../media/media23.sv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media2.svg"/><Relationship Id="rId5" Type="http://schemas.openxmlformats.org/officeDocument/2006/relationships/image" Target="../media/image3.png"/><Relationship Id="rId6" Type="http://schemas.openxmlformats.org/officeDocument/2006/relationships/image" Target="../media/media3.svg"/><Relationship Id="rId7" Type="http://schemas.openxmlformats.org/officeDocument/2006/relationships/image" Target="../media/image4.png"/><Relationship Id="rId8" Type="http://schemas.openxmlformats.org/officeDocument/2006/relationships/image" Target="../media/media4.svg"/><Relationship Id="rId9" Type="http://schemas.openxmlformats.org/officeDocument/2006/relationships/image" Target="../media/image5.png"/><Relationship Id="rId10" Type="http://schemas.openxmlformats.org/officeDocument/2006/relationships/image" Target="../media/media5.sv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media6.svg"/><Relationship Id="rId5" Type="http://schemas.openxmlformats.org/officeDocument/2006/relationships/image" Target="../media/image7.png"/><Relationship Id="rId6" Type="http://schemas.openxmlformats.org/officeDocument/2006/relationships/image" Target="../media/media7.svg"/><Relationship Id="rId7" Type="http://schemas.openxmlformats.org/officeDocument/2006/relationships/image" Target="../media/image8.png"/><Relationship Id="rId8" Type="http://schemas.openxmlformats.org/officeDocument/2006/relationships/image" Target="../media/media8.svg"/><Relationship Id="rId9" Type="http://schemas.openxmlformats.org/officeDocument/2006/relationships/image" Target="../media/image9.png"/><Relationship Id="rId10" Type="http://schemas.openxmlformats.org/officeDocument/2006/relationships/image" Target="../media/media9.sv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1.xml" /><Relationship Id="rId4" Type="http://schemas.openxmlformats.org/officeDocument/2006/relationships/chart" Target="../charts/chart2.xml" 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microsoft.com/office/2007/relationships/diagramDrawing" Target="../diagrams/drawing1.xml" /><Relationship Id="rId4" Type="http://schemas.openxmlformats.org/officeDocument/2006/relationships/diagramData" Target="../diagrams/data1.xml" /><Relationship Id="rId5" Type="http://schemas.openxmlformats.org/officeDocument/2006/relationships/diagramColors" Target="../diagrams/colors1.xml" /><Relationship Id="rId6" Type="http://schemas.openxmlformats.org/officeDocument/2006/relationships/diagramLayout" Target="../diagrams/layout1.xml" /><Relationship Id="rId7" Type="http://schemas.openxmlformats.org/officeDocument/2006/relationships/image" Target="../media/image10.png"/><Relationship Id="rId8" Type="http://schemas.openxmlformats.org/officeDocument/2006/relationships/image" Target="../media/media10.svg"/><Relationship Id="rId9" Type="http://schemas.openxmlformats.org/officeDocument/2006/relationships/image" Target="../media/image11.png"/><Relationship Id="rId10" Type="http://schemas.openxmlformats.org/officeDocument/2006/relationships/image" Target="../media/media11.svg"/><Relationship Id="rId11" Type="http://schemas.openxmlformats.org/officeDocument/2006/relationships/image" Target="../media/image12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media12.svg"/><Relationship Id="rId5" Type="http://schemas.openxmlformats.org/officeDocument/2006/relationships/image" Target="../media/image14.png"/><Relationship Id="rId6" Type="http://schemas.openxmlformats.org/officeDocument/2006/relationships/image" Target="../media/media13.svg"/><Relationship Id="rId7" Type="http://schemas.openxmlformats.org/officeDocument/2006/relationships/image" Target="../media/image15.png"/><Relationship Id="rId8" Type="http://schemas.openxmlformats.org/officeDocument/2006/relationships/image" Target="../media/media14.svg"/><Relationship Id="rId9" Type="http://schemas.openxmlformats.org/officeDocument/2006/relationships/image" Target="../media/image16.png"/><Relationship Id="rId10" Type="http://schemas.openxmlformats.org/officeDocument/2006/relationships/image" Target="../media/media15.sv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microsoft.com/office/2007/relationships/diagramDrawing" Target="../diagrams/drawing2.xml" /><Relationship Id="rId4" Type="http://schemas.openxmlformats.org/officeDocument/2006/relationships/diagramData" Target="../diagrams/data2.xml" /><Relationship Id="rId5" Type="http://schemas.openxmlformats.org/officeDocument/2006/relationships/diagramColors" Target="../diagrams/colors2.xml" /><Relationship Id="rId6" Type="http://schemas.openxmlformats.org/officeDocument/2006/relationships/diagramLayout" Target="../diagrams/layout2.xml" 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microsoft.com/office/2007/relationships/diagramDrawing" Target="../diagrams/drawing3.xml" /><Relationship Id="rId4" Type="http://schemas.openxmlformats.org/officeDocument/2006/relationships/diagramData" Target="../diagrams/data3.xml" /><Relationship Id="rId5" Type="http://schemas.openxmlformats.org/officeDocument/2006/relationships/diagramColors" Target="../diagrams/colors3.xml" /><Relationship Id="rId6" Type="http://schemas.openxmlformats.org/officeDocument/2006/relationships/diagramLayout" Target="../diagrams/layout3.xml" 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media16.svg"/><Relationship Id="rId5" Type="http://schemas.openxmlformats.org/officeDocument/2006/relationships/image" Target="../media/image18.png"/><Relationship Id="rId6" Type="http://schemas.openxmlformats.org/officeDocument/2006/relationships/image" Target="../media/media17.svg"/><Relationship Id="rId7" Type="http://schemas.openxmlformats.org/officeDocument/2006/relationships/image" Target="../media/image19.png"/><Relationship Id="rId8" Type="http://schemas.openxmlformats.org/officeDocument/2006/relationships/image" Target="../media/media18.svg"/><Relationship Id="rId9" Type="http://schemas.openxmlformats.org/officeDocument/2006/relationships/image" Target="../media/image20.png"/><Relationship Id="rId10" Type="http://schemas.openxmlformats.org/officeDocument/2006/relationships/image" Target="../media/media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6334033" name="文本框 10"/>
          <p:cNvSpPr txBox="1"/>
          <p:nvPr/>
        </p:nvSpPr>
        <p:spPr bwMode="auto">
          <a:xfrm rot="0" flipH="0" flipV="0">
            <a:off x="66145" y="2379800"/>
            <a:ext cx="6577798" cy="25301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08000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8000">
                <a:solidFill>
                  <a:schemeClr val="accent2">
                    <a:lumMod val="40000"/>
                    <a:lumOff val="60000"/>
                  </a:schemeClr>
                </a:solidFill>
                <a:cs typeface="阿里巴巴普惠体 B"/>
              </a:rPr>
              <a:t>幼儿园</a:t>
            </a:r>
            <a:r>
              <a:rPr lang="zh-CN" sz="8000">
                <a:solidFill>
                  <a:schemeClr val="accent2">
                    <a:lumMod val="40000"/>
                    <a:lumOff val="60000"/>
                  </a:schemeClr>
                </a:solidFill>
                <a:cs typeface="阿里巴巴普惠体 B"/>
              </a:rPr>
              <a:t>老师总结汇报</a:t>
            </a:r>
            <a:endParaRPr sz="8800" b="0" i="0" u="none" strike="noStrike" cap="none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cs typeface="阿里巴巴普惠体 B"/>
            </a:endParaRPr>
          </a:p>
        </p:txBody>
      </p:sp>
      <p:sp>
        <p:nvSpPr>
          <p:cNvPr id="319050195" name=""/>
          <p:cNvSpPr/>
          <p:nvPr/>
        </p:nvSpPr>
        <p:spPr bwMode="auto">
          <a:xfrm rot="0" flipH="0" flipV="0">
            <a:off x="5873848" y="-38097"/>
            <a:ext cx="6355086" cy="4914613"/>
          </a:xfrm>
          <a:custGeom>
            <a:avLst>
              <a:gd name="adj" fmla="val 25000"/>
              <a:gd name="vf" fmla="val 115470"/>
            </a:avLst>
            <a:gdLst/>
            <a:ahLst/>
            <a:cxnLst/>
            <a:rect l="0" t="0" r="r" b="b"/>
            <a:pathLst>
              <a:path w="43200" h="43200" fill="norm" stroke="1" extrusionOk="0">
                <a:moveTo>
                  <a:pt x="7705" y="28342"/>
                </a:moveTo>
                <a:cubicBezTo>
                  <a:pt x="-5987" y="18922"/>
                  <a:pt x="616" y="167"/>
                  <a:pt x="8773" y="0"/>
                </a:cubicBezTo>
                <a:lnTo>
                  <a:pt x="43197" y="230"/>
                </a:lnTo>
                <a:lnTo>
                  <a:pt x="43200" y="34974"/>
                </a:lnTo>
                <a:cubicBezTo>
                  <a:pt x="39202" y="38905"/>
                  <a:pt x="35269" y="38421"/>
                  <a:pt x="32417" y="37682"/>
                </a:cubicBezTo>
                <a:cubicBezTo>
                  <a:pt x="28524" y="44565"/>
                  <a:pt x="19114" y="45792"/>
                  <a:pt x="13788" y="36819"/>
                </a:cubicBezTo>
                <a:cubicBezTo>
                  <a:pt x="7428" y="36086"/>
                  <a:pt x="7618" y="30189"/>
                  <a:pt x="7705" y="28342"/>
                </a:cubicBez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972386352" name=""/>
          <p:cNvSpPr/>
          <p:nvPr/>
        </p:nvSpPr>
        <p:spPr bwMode="auto">
          <a:xfrm rot="0" flipH="0" flipV="0">
            <a:off x="-12212" y="0"/>
            <a:ext cx="3436263" cy="2609848"/>
          </a:xfrm>
          <a:custGeom>
            <a:avLst/>
            <a:gdLst/>
            <a:ahLst/>
            <a:cxnLst/>
            <a:rect l="0" t="0" r="r" b="b"/>
            <a:pathLst>
              <a:path w="43200" h="43200" fill="norm" stroke="1" extrusionOk="0">
                <a:moveTo>
                  <a:pt x="0" y="0"/>
                </a:moveTo>
                <a:lnTo>
                  <a:pt x="30562" y="0"/>
                </a:lnTo>
                <a:cubicBezTo>
                  <a:pt x="31229" y="2235"/>
                  <a:pt x="30491" y="5633"/>
                  <a:pt x="32797" y="9293"/>
                </a:cubicBezTo>
                <a:cubicBezTo>
                  <a:pt x="34742" y="12392"/>
                  <a:pt x="44027" y="13635"/>
                  <a:pt x="43127" y="22721"/>
                </a:cubicBezTo>
                <a:cubicBezTo>
                  <a:pt x="42379" y="28713"/>
                  <a:pt x="36388" y="28710"/>
                  <a:pt x="33992" y="28709"/>
                </a:cubicBezTo>
                <a:cubicBezTo>
                  <a:pt x="19626" y="26064"/>
                  <a:pt x="21869" y="31186"/>
                  <a:pt x="13636" y="40068"/>
                </a:cubicBezTo>
                <a:cubicBezTo>
                  <a:pt x="8550" y="44409"/>
                  <a:pt x="3611" y="43996"/>
                  <a:pt x="0" y="4028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文本框 10"/>
          <p:cNvSpPr txBox="1"/>
          <p:nvPr/>
        </p:nvSpPr>
        <p:spPr bwMode="auto">
          <a:xfrm rot="0" flipH="0" flipV="0">
            <a:off x="0" y="2286793"/>
            <a:ext cx="6577438" cy="25301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08000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8000">
                <a:solidFill>
                  <a:schemeClr val="accent2"/>
                </a:solidFill>
                <a:cs typeface="阿里巴巴普惠体 B"/>
              </a:rPr>
              <a:t>幼儿园</a:t>
            </a:r>
            <a:r>
              <a:rPr lang="zh-CN" sz="8000">
                <a:solidFill>
                  <a:schemeClr val="accent2"/>
                </a:solidFill>
                <a:cs typeface="阿里巴巴普惠体 B"/>
              </a:rPr>
              <a:t>老师总结汇报</a:t>
            </a:r>
            <a:endParaRPr lang="zh-CN" sz="8800" b="0" i="0" u="none" strike="noStrike" cap="none">
              <a:ln>
                <a:noFill/>
              </a:ln>
              <a:solidFill>
                <a:schemeClr val="accent2">
                  <a:lumMod val="75000"/>
                </a:schemeClr>
              </a:solidFill>
              <a:cs typeface="阿里巴巴普惠体 B"/>
            </a:endParaRPr>
          </a:p>
        </p:txBody>
      </p:sp>
      <p:sp>
        <p:nvSpPr>
          <p:cNvPr id="13" name="矩形: 圆角 12"/>
          <p:cNvSpPr/>
          <p:nvPr/>
        </p:nvSpPr>
        <p:spPr bwMode="auto">
          <a:xfrm rot="0" flipH="0" flipV="0">
            <a:off x="1202400" y="5083199"/>
            <a:ext cx="4192349" cy="504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/>
            <a:noAutofit/>
          </a:bodyPr>
          <a:lstStyle/>
          <a:p>
            <a:pPr algn="l">
              <a:defRPr/>
            </a:pPr>
            <a:r>
              <a:rPr lang="zh-CN" sz="2000">
                <a:solidFill>
                  <a:schemeClr val="bg1"/>
                </a:solidFill>
                <a:cs typeface="阿里巴巴普惠体 B"/>
              </a:rPr>
              <a:t>主讲人：</a:t>
            </a:r>
            <a:endParaRPr lang="zh-CN" sz="2000">
              <a:solidFill>
                <a:schemeClr val="bg1"/>
              </a:solidFill>
              <a:cs typeface="阿里巴巴普惠体 B"/>
            </a:endParaRPr>
          </a:p>
        </p:txBody>
      </p:sp>
      <p:pic>
        <p:nvPicPr>
          <p:cNvPr id="203529357" name="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 bwMode="auto">
          <a:xfrm rot="0" flipH="0" flipV="0">
            <a:off x="6285240" y="419101"/>
            <a:ext cx="5522295" cy="6019799"/>
          </a:xfrm>
          <a:prstGeom prst="rect">
            <a:avLst/>
          </a:prstGeom>
        </p:spPr>
      </p:pic>
      <p:grpSp>
        <p:nvGrpSpPr>
          <p:cNvPr id="1681703531" name=""/>
          <p:cNvGrpSpPr/>
          <p:nvPr/>
        </p:nvGrpSpPr>
        <p:grpSpPr bwMode="auto">
          <a:xfrm>
            <a:off x="4514865" y="5248170"/>
            <a:ext cx="542584" cy="215097"/>
            <a:chOff x="0" y="0"/>
            <a:chExt cx="542584" cy="215097"/>
          </a:xfrm>
        </p:grpSpPr>
        <p:sp>
          <p:nvSpPr>
            <p:cNvPr id="1639427102" name=""/>
            <p:cNvSpPr/>
            <p:nvPr/>
          </p:nvSpPr>
          <p:spPr bwMode="auto">
            <a:xfrm rot="5399976" flipH="0" flipV="0">
              <a:off x="-42522" y="42522"/>
              <a:ext cx="173490" cy="88446"/>
            </a:xfrm>
            <a:prstGeom prst="flowChartTerminator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45103597" name=""/>
            <p:cNvSpPr/>
            <p:nvPr/>
          </p:nvSpPr>
          <p:spPr bwMode="auto">
            <a:xfrm rot="5399976" flipH="0" flipV="0">
              <a:off x="411615" y="42522"/>
              <a:ext cx="173490" cy="88446"/>
            </a:xfrm>
            <a:prstGeom prst="flowChartTerminator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85413941" name=""/>
            <p:cNvSpPr/>
            <p:nvPr/>
          </p:nvSpPr>
          <p:spPr bwMode="auto">
            <a:xfrm flipH="0" flipV="1">
              <a:off x="159970" y="14590"/>
              <a:ext cx="234636" cy="200507"/>
            </a:xfrm>
            <a:prstGeom prst="blockArc">
              <a:avLst>
                <a:gd name="adj1" fmla="val 10800000"/>
                <a:gd name="adj2" fmla="val 0"/>
                <a:gd name="adj3" fmla="val 29932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65326351" name=""/>
          <p:cNvSpPr/>
          <p:nvPr/>
        </p:nvSpPr>
        <p:spPr bwMode="auto">
          <a:xfrm rot="695521" flipH="0" flipV="0">
            <a:off x="9336449" y="649193"/>
            <a:ext cx="533399" cy="495299"/>
          </a:xfrm>
          <a:prstGeom prst="heart">
            <a:avLst/>
          </a:prstGeom>
          <a:solidFill>
            <a:schemeClr val="accent3">
              <a:lumMod val="40000"/>
              <a:lumOff val="60000"/>
            </a:schemeClr>
          </a:solidFill>
          <a:ln w="31750" cap="flat" cmpd="sng" algn="ctr">
            <a:solidFill>
              <a:schemeClr val="tx1">
                <a:lumMod val="85098"/>
                <a:lumOff val="14902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pull dir="ld"/>
      </p:transition>
    </mc:Choice>
    <mc:Fallback>
      <p:transition spd="med" advClick="1">
        <p:pull dir="ld"/>
      </p:transition>
    </mc:Fallback>
  </mc:AlternateContent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5185335" name=""/>
          <p:cNvSpPr/>
          <p:nvPr/>
        </p:nvSpPr>
        <p:spPr bwMode="auto">
          <a:xfrm rot="0" flipH="0" flipV="0">
            <a:off x="5873850" y="-38098"/>
            <a:ext cx="6355083" cy="4914612"/>
          </a:xfrm>
          <a:custGeom>
            <a:avLst>
              <a:gd name="adj" fmla="val 25000"/>
              <a:gd name="vf" fmla="val 115470"/>
            </a:avLst>
            <a:gdLst/>
            <a:ahLst/>
            <a:cxnLst/>
            <a:rect l="0" t="0" r="r" b="b"/>
            <a:pathLst>
              <a:path w="43200" h="43200" fill="norm" stroke="1" extrusionOk="0">
                <a:moveTo>
                  <a:pt x="7705" y="28342"/>
                </a:moveTo>
                <a:cubicBezTo>
                  <a:pt x="-5987" y="18922"/>
                  <a:pt x="616" y="167"/>
                  <a:pt x="8773" y="0"/>
                </a:cubicBezTo>
                <a:lnTo>
                  <a:pt x="43197" y="230"/>
                </a:lnTo>
                <a:lnTo>
                  <a:pt x="43200" y="34974"/>
                </a:lnTo>
                <a:cubicBezTo>
                  <a:pt x="39202" y="38905"/>
                  <a:pt x="35269" y="38421"/>
                  <a:pt x="32417" y="37682"/>
                </a:cubicBezTo>
                <a:cubicBezTo>
                  <a:pt x="28524" y="44565"/>
                  <a:pt x="19114" y="45792"/>
                  <a:pt x="13788" y="36819"/>
                </a:cubicBezTo>
                <a:cubicBezTo>
                  <a:pt x="7428" y="36086"/>
                  <a:pt x="7618" y="30189"/>
                  <a:pt x="7705" y="28342"/>
                </a:cubicBez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796486221" name=""/>
          <p:cNvSpPr/>
          <p:nvPr/>
        </p:nvSpPr>
        <p:spPr bwMode="auto">
          <a:xfrm rot="0" flipH="0" flipV="0">
            <a:off x="-12213" y="0"/>
            <a:ext cx="3436263" cy="2609847"/>
          </a:xfrm>
          <a:custGeom>
            <a:avLst/>
            <a:gdLst/>
            <a:ahLst/>
            <a:cxnLst/>
            <a:rect l="0" t="0" r="r" b="b"/>
            <a:pathLst>
              <a:path w="43200" h="43200" fill="norm" stroke="1" extrusionOk="0">
                <a:moveTo>
                  <a:pt x="0" y="0"/>
                </a:moveTo>
                <a:lnTo>
                  <a:pt x="30562" y="0"/>
                </a:lnTo>
                <a:cubicBezTo>
                  <a:pt x="31229" y="2235"/>
                  <a:pt x="30491" y="5633"/>
                  <a:pt x="32797" y="9293"/>
                </a:cubicBezTo>
                <a:cubicBezTo>
                  <a:pt x="34742" y="12392"/>
                  <a:pt x="44027" y="13635"/>
                  <a:pt x="43127" y="22721"/>
                </a:cubicBezTo>
                <a:cubicBezTo>
                  <a:pt x="42379" y="28713"/>
                  <a:pt x="36388" y="28710"/>
                  <a:pt x="33992" y="28709"/>
                </a:cubicBezTo>
                <a:cubicBezTo>
                  <a:pt x="19626" y="26064"/>
                  <a:pt x="21869" y="31186"/>
                  <a:pt x="13636" y="40068"/>
                </a:cubicBezTo>
                <a:cubicBezTo>
                  <a:pt x="8550" y="44409"/>
                  <a:pt x="3611" y="43996"/>
                  <a:pt x="0" y="4028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4324" name=""/>
          <p:cNvSpPr/>
          <p:nvPr/>
        </p:nvSpPr>
        <p:spPr bwMode="auto">
          <a:xfrm flipH="0" flipV="0">
            <a:off x="10939615" y="149463"/>
            <a:ext cx="1111248" cy="1111248"/>
          </a:xfrm>
          <a:prstGeom prst="donut">
            <a:avLst>
              <a:gd name="adj" fmla="val 25000"/>
            </a:avLst>
          </a:prstGeom>
          <a:solidFill>
            <a:schemeClr val="accent2">
              <a:lumMod val="20000"/>
              <a:lumOff val="80000"/>
              <a:alpha val="43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2280044" name=""/>
          <p:cNvSpPr/>
          <p:nvPr/>
        </p:nvSpPr>
        <p:spPr bwMode="auto">
          <a:xfrm rot="16199969" flipH="0" flipV="0">
            <a:off x="11831935" y="1669437"/>
            <a:ext cx="815914" cy="815914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gradFill>
            <a:gsLst>
              <a:gs pos="0">
                <a:schemeClr val="accent2">
                  <a:lumMod val="20000"/>
                  <a:lumOff val="80000"/>
                  <a:alpha val="80000"/>
                </a:schemeClr>
              </a:gs>
              <a:gs pos="100000">
                <a:schemeClr val="accent2">
                  <a:lumMod val="40000"/>
                  <a:lumOff val="60000"/>
                  <a:alpha val="8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711778" name=""/>
          <p:cNvSpPr/>
          <p:nvPr/>
        </p:nvSpPr>
        <p:spPr bwMode="auto">
          <a:xfrm rot="0" flipH="0" flipV="0">
            <a:off x="11070000" y="1544400"/>
            <a:ext cx="252000" cy="252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140333350" name=""/>
          <p:cNvGraphicFramePr>
            <a:graphicFrameLocks xmlns:a="http://schemas.openxmlformats.org/drawingml/2006/main"/>
          </p:cNvGraphicFramePr>
          <p:nvPr/>
        </p:nvGraphicFramePr>
        <p:xfrm flipH="0" flipV="0">
          <a:off x="1738313" y="523874"/>
          <a:ext cx="8715372" cy="5810248"/>
          <a:chOff x="0" y="0"/>
          <a:chExt cx="8715372" cy="5810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6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pull dir="ld"/>
      </p:transition>
    </mc:Choice>
    <mc:Fallback>
      <p:transition spd="med" advClick="1">
        <p:pull dir="ld"/>
      </p:transition>
    </mc:Fallback>
  </mc:AlternateContent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4222238" name="任意多边形 18"/>
          <p:cNvSpPr/>
          <p:nvPr/>
        </p:nvSpPr>
        <p:spPr bwMode="auto">
          <a:xfrm flipV="0">
            <a:off x="-1" y="0"/>
            <a:ext cx="6210565" cy="6858000"/>
          </a:xfrm>
          <a:custGeom>
            <a:avLst/>
            <a:gdLst>
              <a:gd name="connsiteX0" fmla="*/ 0 w 5233080"/>
              <a:gd name="connsiteY0" fmla="*/ 0 h 6858000"/>
              <a:gd name="connsiteX1" fmla="*/ 2929790 w 5233080"/>
              <a:gd name="connsiteY1" fmla="*/ 0 h 6858000"/>
              <a:gd name="connsiteX2" fmla="*/ 5233080 w 5233080"/>
              <a:gd name="connsiteY2" fmla="*/ 6858000 h 6858000"/>
              <a:gd name="connsiteX3" fmla="*/ 0 w 523308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3080" h="6858000" fill="norm" stroke="1" extrusionOk="0">
                <a:moveTo>
                  <a:pt x="0" y="0"/>
                </a:moveTo>
                <a:lnTo>
                  <a:pt x="2929790" y="0"/>
                </a:lnTo>
                <a:lnTo>
                  <a:pt x="523308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cs typeface="阿里巴巴普惠体 B"/>
            </a:endParaRPr>
          </a:p>
        </p:txBody>
      </p:sp>
      <p:sp>
        <p:nvSpPr>
          <p:cNvPr id="535874364" name=""/>
          <p:cNvSpPr/>
          <p:nvPr/>
        </p:nvSpPr>
        <p:spPr bwMode="auto">
          <a:xfrm flipH="0" flipV="0">
            <a:off x="10939615" y="149463"/>
            <a:ext cx="1111248" cy="1111248"/>
          </a:xfrm>
          <a:prstGeom prst="donut">
            <a:avLst>
              <a:gd name="adj" fmla="val 25000"/>
            </a:avLst>
          </a:prstGeom>
          <a:solidFill>
            <a:schemeClr val="accent2">
              <a:lumMod val="20000"/>
              <a:lumOff val="80000"/>
              <a:alpha val="43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8702309" name=""/>
          <p:cNvSpPr/>
          <p:nvPr/>
        </p:nvSpPr>
        <p:spPr bwMode="auto">
          <a:xfrm rot="16199969" flipH="0" flipV="0">
            <a:off x="11831935" y="1669437"/>
            <a:ext cx="815914" cy="815914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gradFill>
            <a:gsLst>
              <a:gs pos="0">
                <a:schemeClr val="accent2">
                  <a:lumMod val="20000"/>
                  <a:lumOff val="80000"/>
                  <a:alpha val="80000"/>
                </a:schemeClr>
              </a:gs>
              <a:gs pos="100000">
                <a:schemeClr val="accent2">
                  <a:lumMod val="40000"/>
                  <a:lumOff val="60000"/>
                  <a:alpha val="8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3805855" name=""/>
          <p:cNvSpPr/>
          <p:nvPr/>
        </p:nvSpPr>
        <p:spPr bwMode="auto">
          <a:xfrm rot="0" flipH="0" flipV="0">
            <a:off x="11070000" y="1544400"/>
            <a:ext cx="252000" cy="252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509941933" name=""/>
          <p:cNvGraphicFramePr>
            <a:graphicFrameLocks xmlns:a="http://schemas.openxmlformats.org/drawingml/2006/main"/>
          </p:cNvGraphicFramePr>
          <p:nvPr/>
        </p:nvGraphicFramePr>
        <p:xfrm flipH="0" flipV="0">
          <a:off x="919614" y="664909"/>
          <a:ext cx="8527635" cy="5685090"/>
          <a:chOff x="0" y="0"/>
          <a:chExt cx="8527635" cy="5685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6" r:cs="rId5"/>
          </a:graphicData>
        </a:graphic>
      </p:graphicFrame>
      <p:sp>
        <p:nvSpPr>
          <p:cNvPr id="646004019" name="矩形: 圆角 12"/>
          <p:cNvSpPr/>
          <p:nvPr/>
        </p:nvSpPr>
        <p:spPr bwMode="auto">
          <a:xfrm rot="0" flipH="0" flipV="0">
            <a:off x="796071" y="756713"/>
            <a:ext cx="4807242" cy="504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/>
            <a:noAutofit/>
          </a:bodyPr>
          <a:lstStyle/>
          <a:p>
            <a:pPr algn="l">
              <a:defRPr/>
            </a:pPr>
            <a:r>
              <a:rPr lang="zh-CN" sz="2000" b="0" i="0" u="none" strike="noStrike" cap="none" spc="0">
                <a:solidFill>
                  <a:schemeClr val="lt1"/>
                </a:solidFill>
                <a:latin typeface="阿里巴巴普惠体 B"/>
                <a:ea typeface="阿里巴巴普惠体 B"/>
                <a:cs typeface="阿里巴巴普惠体 B"/>
              </a:rPr>
              <a:t>添加标题</a:t>
            </a:r>
            <a:endParaRPr lang="zh-CN" sz="2000">
              <a:solidFill>
                <a:schemeClr val="bg1"/>
              </a:solidFill>
              <a:cs typeface="阿里巴巴普惠体 B"/>
            </a:endParaRPr>
          </a:p>
        </p:txBody>
      </p:sp>
      <p:grpSp>
        <p:nvGrpSpPr>
          <p:cNvPr id="1555570208" name=""/>
          <p:cNvGrpSpPr/>
          <p:nvPr/>
        </p:nvGrpSpPr>
        <p:grpSpPr bwMode="auto">
          <a:xfrm>
            <a:off x="4786326" y="915881"/>
            <a:ext cx="542583" cy="215096"/>
            <a:chOff x="0" y="0"/>
            <a:chExt cx="542583" cy="215096"/>
          </a:xfrm>
        </p:grpSpPr>
        <p:sp>
          <p:nvSpPr>
            <p:cNvPr id="1045668331" name=""/>
            <p:cNvSpPr/>
            <p:nvPr/>
          </p:nvSpPr>
          <p:spPr bwMode="auto">
            <a:xfrm rot="5399942" flipH="0" flipV="0">
              <a:off x="-42521" y="42521"/>
              <a:ext cx="173489" cy="88445"/>
            </a:xfrm>
            <a:prstGeom prst="flowChartTerminator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29056204" name=""/>
            <p:cNvSpPr/>
            <p:nvPr/>
          </p:nvSpPr>
          <p:spPr bwMode="auto">
            <a:xfrm rot="5399942" flipH="0" flipV="0">
              <a:off x="411615" y="42521"/>
              <a:ext cx="173489" cy="88445"/>
            </a:xfrm>
            <a:prstGeom prst="flowChartTerminator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65177773" name=""/>
            <p:cNvSpPr/>
            <p:nvPr/>
          </p:nvSpPr>
          <p:spPr bwMode="auto">
            <a:xfrm flipH="0" flipV="1">
              <a:off x="159969" y="14589"/>
              <a:ext cx="234635" cy="200506"/>
            </a:xfrm>
            <a:prstGeom prst="blockArc">
              <a:avLst>
                <a:gd name="adj1" fmla="val 10800000"/>
                <a:gd name="adj2" fmla="val 0"/>
                <a:gd name="adj3" fmla="val 29932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112673310" name=""/>
          <p:cNvGrpSpPr/>
          <p:nvPr/>
        </p:nvGrpSpPr>
        <p:grpSpPr bwMode="auto">
          <a:xfrm>
            <a:off x="6667426" y="4551172"/>
            <a:ext cx="4756124" cy="1021557"/>
            <a:chOff x="0" y="0"/>
            <a:chExt cx="4756124" cy="1021557"/>
          </a:xfrm>
        </p:grpSpPr>
        <p:sp>
          <p:nvSpPr>
            <p:cNvPr id="336938773" name="TextBox 26"/>
            <p:cNvSpPr txBox="1"/>
            <p:nvPr/>
          </p:nvSpPr>
          <p:spPr bwMode="auto">
            <a:xfrm>
              <a:off x="0" y="426837"/>
              <a:ext cx="4755045" cy="594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  <a:defRPr/>
              </a:pPr>
              <a:r>
                <a:rPr lang="zh-CN" sz="1100">
                  <a:solidFill>
                    <a:schemeClr val="tx1">
                      <a:lumMod val="85000"/>
                      <a:lumOff val="15000"/>
                    </a:schemeClr>
                  </a:solidFill>
                  <a:cs typeface="阿里巴巴普惠体 B"/>
                </a:rPr>
                <a:t>您的内容打在这里，或者通过复制您的文本后，在此框中选择粘贴，并选择只保留文字。您的内容打在这里，或者通过通过复制您的文本。</a:t>
              </a:r>
              <a:endParaRPr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45113120" name="TextBox 27"/>
            <p:cNvSpPr txBox="1"/>
            <p:nvPr/>
          </p:nvSpPr>
          <p:spPr bwMode="auto">
            <a:xfrm flipH="0" flipV="0">
              <a:off x="0" y="0"/>
              <a:ext cx="4756124" cy="366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defRPr/>
              </a:pPr>
              <a:r>
                <a:rPr lang="zh-CN" sz="1800">
                  <a:solidFill>
                    <a:schemeClr val="tx1">
                      <a:lumMod val="85000"/>
                      <a:lumOff val="15000"/>
                    </a:schemeClr>
                  </a:solidFill>
                  <a:cs typeface="阿里巴巴普惠体 B"/>
                </a:rPr>
                <a:t>添加标题</a:t>
              </a:r>
              <a:endParaRPr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pull dir="ld"/>
      </p:transition>
    </mc:Choice>
    <mc:Fallback>
      <p:transition spd="med" advClick="1">
        <p:pull dir="ld"/>
      </p:transition>
    </mc:Fallback>
  </mc:AlternateContent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883338562" name="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 bwMode="auto">
          <a:xfrm rot="0" flipH="0" flipV="0">
            <a:off x="1259997" y="4543199"/>
            <a:ext cx="594000" cy="594000"/>
          </a:xfrm>
          <a:prstGeom prst="rect">
            <a:avLst/>
          </a:prstGeom>
        </p:spPr>
      </p:pic>
      <p:sp>
        <p:nvSpPr>
          <p:cNvPr id="1694942739" name=""/>
          <p:cNvSpPr/>
          <p:nvPr/>
        </p:nvSpPr>
        <p:spPr bwMode="auto">
          <a:xfrm rot="0" flipH="0" flipV="0">
            <a:off x="5873850" y="-38098"/>
            <a:ext cx="6355083" cy="4914612"/>
          </a:xfrm>
          <a:custGeom>
            <a:avLst>
              <a:gd name="adj" fmla="val 25000"/>
              <a:gd name="vf" fmla="val 115470"/>
            </a:avLst>
            <a:gdLst/>
            <a:ahLst/>
            <a:cxnLst/>
            <a:rect l="0" t="0" r="r" b="b"/>
            <a:pathLst>
              <a:path w="43200" h="43200" fill="norm" stroke="1" extrusionOk="0">
                <a:moveTo>
                  <a:pt x="7705" y="28342"/>
                </a:moveTo>
                <a:cubicBezTo>
                  <a:pt x="-5987" y="18922"/>
                  <a:pt x="616" y="167"/>
                  <a:pt x="8773" y="0"/>
                </a:cubicBezTo>
                <a:lnTo>
                  <a:pt x="43197" y="230"/>
                </a:lnTo>
                <a:lnTo>
                  <a:pt x="43200" y="34974"/>
                </a:lnTo>
                <a:cubicBezTo>
                  <a:pt x="39202" y="38905"/>
                  <a:pt x="35269" y="38421"/>
                  <a:pt x="32417" y="37682"/>
                </a:cubicBezTo>
                <a:cubicBezTo>
                  <a:pt x="28524" y="44565"/>
                  <a:pt x="19114" y="45792"/>
                  <a:pt x="13788" y="36819"/>
                </a:cubicBezTo>
                <a:cubicBezTo>
                  <a:pt x="7428" y="36086"/>
                  <a:pt x="7618" y="30189"/>
                  <a:pt x="7705" y="28342"/>
                </a:cubicBez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445146325" name=""/>
          <p:cNvSpPr/>
          <p:nvPr/>
        </p:nvSpPr>
        <p:spPr bwMode="auto">
          <a:xfrm rot="0" flipH="0" flipV="0">
            <a:off x="-12213" y="0"/>
            <a:ext cx="3436263" cy="2609847"/>
          </a:xfrm>
          <a:custGeom>
            <a:avLst/>
            <a:gdLst/>
            <a:ahLst/>
            <a:cxnLst/>
            <a:rect l="0" t="0" r="r" b="b"/>
            <a:pathLst>
              <a:path w="43200" h="43200" fill="norm" stroke="1" extrusionOk="0">
                <a:moveTo>
                  <a:pt x="0" y="0"/>
                </a:moveTo>
                <a:lnTo>
                  <a:pt x="30562" y="0"/>
                </a:lnTo>
                <a:cubicBezTo>
                  <a:pt x="31229" y="2235"/>
                  <a:pt x="30491" y="5633"/>
                  <a:pt x="32797" y="9293"/>
                </a:cubicBezTo>
                <a:cubicBezTo>
                  <a:pt x="34742" y="12392"/>
                  <a:pt x="44027" y="13635"/>
                  <a:pt x="43127" y="22721"/>
                </a:cubicBezTo>
                <a:cubicBezTo>
                  <a:pt x="42379" y="28713"/>
                  <a:pt x="36388" y="28710"/>
                  <a:pt x="33992" y="28709"/>
                </a:cubicBezTo>
                <a:cubicBezTo>
                  <a:pt x="19626" y="26064"/>
                  <a:pt x="21869" y="31186"/>
                  <a:pt x="13636" y="40068"/>
                </a:cubicBezTo>
                <a:cubicBezTo>
                  <a:pt x="8550" y="44409"/>
                  <a:pt x="3611" y="43996"/>
                  <a:pt x="0" y="4028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45187253" name=""/>
          <p:cNvGrpSpPr/>
          <p:nvPr/>
        </p:nvGrpSpPr>
        <p:grpSpPr bwMode="auto">
          <a:xfrm rot="0" flipH="0" flipV="0">
            <a:off x="938673" y="1960560"/>
            <a:ext cx="5274765" cy="2343942"/>
            <a:chOff x="0" y="0"/>
            <a:chExt cx="5274765" cy="2343942"/>
          </a:xfrm>
        </p:grpSpPr>
        <p:sp>
          <p:nvSpPr>
            <p:cNvPr id="828189424" name="文本框 51"/>
            <p:cNvSpPr txBox="1"/>
            <p:nvPr/>
          </p:nvSpPr>
          <p:spPr bwMode="auto">
            <a:xfrm rot="0" flipH="0" flipV="0">
              <a:off x="51323" y="90122"/>
              <a:ext cx="5223441" cy="143291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just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sz="8800" b="0" i="0" u="none" strike="noStrike" cap="none" spc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阿里巴巴普惠体 B"/>
                  <a:ea typeface="阿里巴巴普惠体 B"/>
                  <a:cs typeface="阿里巴巴普惠体 B"/>
                </a:rPr>
                <a:t>学习计划</a:t>
              </a:r>
              <a:endParaRPr sz="8800" b="0" i="0" u="none" strike="noStrike" cap="none" spc="598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cs typeface="阿里巴巴普惠体 B"/>
              </a:endParaRPr>
            </a:p>
          </p:txBody>
        </p:sp>
        <p:grpSp>
          <p:nvGrpSpPr>
            <p:cNvPr id="1207874443" name=""/>
            <p:cNvGrpSpPr/>
            <p:nvPr/>
          </p:nvGrpSpPr>
          <p:grpSpPr bwMode="auto">
            <a:xfrm>
              <a:off x="0" y="0"/>
              <a:ext cx="4716606" cy="2343942"/>
              <a:chOff x="0" y="0"/>
              <a:chExt cx="4716606" cy="2343942"/>
            </a:xfrm>
          </p:grpSpPr>
          <p:sp>
            <p:nvSpPr>
              <p:cNvPr id="2103978730" name="文本框 51"/>
              <p:cNvSpPr txBox="1"/>
              <p:nvPr/>
            </p:nvSpPr>
            <p:spPr bwMode="auto">
              <a:xfrm flipH="0" flipV="0">
                <a:off x="0" y="0"/>
                <a:ext cx="4716606" cy="1432919"/>
              </a:xfrm>
              <a:prstGeom prst="rect">
                <a:avLst/>
              </a:prstGeom>
              <a:noFill/>
              <a:ln w="12699">
                <a:noFill/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sz="8800" b="0" i="0" u="none" strike="noStrike" cap="none" spc="0">
                    <a:solidFill>
                      <a:schemeClr val="accent2"/>
                    </a:solidFill>
                    <a:latin typeface="阿里巴巴普惠体 B"/>
                    <a:ea typeface="阿里巴巴普惠体 B"/>
                    <a:cs typeface="阿里巴巴普惠体 B"/>
                  </a:rPr>
                  <a:t>学习计划</a:t>
                </a:r>
                <a:endParaRPr lang="zh-CN" sz="8800" b="0" i="0" u="none" strike="noStrike" cap="none" spc="598">
                  <a:ln>
                    <a:noFill/>
                  </a:ln>
                  <a:solidFill>
                    <a:srgbClr val="FFC000"/>
                  </a:solidFill>
                  <a:cs typeface="阿里巴巴普惠体 B"/>
                </a:endParaRPr>
              </a:p>
            </p:txBody>
          </p:sp>
          <p:sp>
            <p:nvSpPr>
              <p:cNvPr id="1288259896" name="PA-1"/>
              <p:cNvSpPr/>
              <p:nvPr/>
            </p:nvSpPr>
            <p:spPr bwMode="auto">
              <a:xfrm>
                <a:off x="240773" y="1380414"/>
                <a:ext cx="2478928" cy="963527"/>
              </a:xfrm>
              <a:prstGeom prst="rect">
                <a:avLst/>
              </a:prstGeom>
              <a:grpFill/>
              <a:ln w="12700">
                <a:miter lim="400000"/>
              </a:ln>
            </p:spPr>
            <p:txBody>
              <a:bodyPr wrap="square" lIns="34287" rIns="34287">
                <a:spAutoFit/>
              </a:bodyPr>
              <a:lstStyle>
                <a:lvl1pPr>
                  <a:lnSpc>
                    <a:spcPct val="150000"/>
                  </a:lnSpc>
                  <a:defRPr sz="800">
                    <a:solidFill>
                      <a:srgbClr val="0D0D0D"/>
                    </a:solidFill>
                    <a:latin typeface="庞门正道标题体"/>
                    <a:ea typeface="庞门正道标题体"/>
                    <a:cs typeface="庞门正道标题体"/>
                  </a:defRPr>
                </a:lvl1pPr>
              </a:lstStyle>
              <a:p>
                <a:pPr lvl="0" algn="just">
                  <a:lnSpc>
                    <a:spcPct val="130000"/>
                  </a:lnSpc>
                  <a:defRPr/>
                </a:pPr>
                <a:r>
                  <a:rPr lang="zh-CN" sz="2200" b="1" i="0" u="none" strike="noStrike" cap="none" spc="0">
                    <a:solidFill>
                      <a:schemeClr val="accent2"/>
                    </a:solidFill>
                    <a:latin typeface="Georgia"/>
                    <a:ea typeface="Georgia"/>
                    <a:cs typeface="Georgia"/>
                  </a:rPr>
                  <a:t>STUDY </a:t>
                </a:r>
                <a:br>
                  <a:rPr lang="zh-CN" sz="2200" b="1" i="0" u="none" strike="noStrike" cap="none" spc="0">
                    <a:solidFill>
                      <a:schemeClr val="accent2"/>
                    </a:solidFill>
                    <a:latin typeface="Georgia"/>
                    <a:ea typeface="Georgia"/>
                    <a:cs typeface="Georgia"/>
                  </a:rPr>
                </a:br>
                <a:r>
                  <a:rPr lang="zh-CN" sz="2200" b="1" i="0" u="none" strike="noStrike" cap="none" spc="0">
                    <a:solidFill>
                      <a:schemeClr val="accent2"/>
                    </a:solidFill>
                    <a:latin typeface="Georgia"/>
                    <a:ea typeface="Georgia"/>
                    <a:cs typeface="Georgia"/>
                  </a:rPr>
                  <a:t>PLAN</a:t>
                </a:r>
                <a:endParaRPr lang="en-US" sz="2400" b="0" i="0" u="none" strike="noStrike" cap="none" spc="0">
                  <a:ln>
                    <a:noFill/>
                  </a:ln>
                  <a:solidFill>
                    <a:schemeClr val="bg1"/>
                  </a:solidFill>
                  <a:latin typeface="阿里巴巴普惠体 B"/>
                  <a:ea typeface="阿里巴巴普惠体 B"/>
                  <a:cs typeface="阿里巴巴普惠体 B"/>
                </a:endParaRPr>
              </a:p>
            </p:txBody>
          </p:sp>
        </p:grpSp>
      </p:grpSp>
      <p:pic>
        <p:nvPicPr>
          <p:cNvPr id="1807361129" name="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/>
        </p:blipFill>
        <p:spPr bwMode="auto">
          <a:xfrm rot="0" flipH="0" flipV="0">
            <a:off x="2351224" y="4543199"/>
            <a:ext cx="594000" cy="594000"/>
          </a:xfrm>
          <a:prstGeom prst="rect">
            <a:avLst/>
          </a:prstGeom>
        </p:spPr>
      </p:pic>
      <p:sp>
        <p:nvSpPr>
          <p:cNvPr id="484847289" name=""/>
          <p:cNvSpPr/>
          <p:nvPr/>
        </p:nvSpPr>
        <p:spPr bwMode="auto">
          <a:xfrm flipH="0" flipV="0">
            <a:off x="10939615" y="149463"/>
            <a:ext cx="1111248" cy="1111248"/>
          </a:xfrm>
          <a:prstGeom prst="donut">
            <a:avLst>
              <a:gd name="adj" fmla="val 25000"/>
            </a:avLst>
          </a:prstGeom>
          <a:solidFill>
            <a:schemeClr val="accent2">
              <a:lumMod val="20000"/>
              <a:lumOff val="80000"/>
              <a:alpha val="43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5644021" name=""/>
          <p:cNvSpPr/>
          <p:nvPr/>
        </p:nvSpPr>
        <p:spPr bwMode="auto">
          <a:xfrm rot="16199969" flipH="0" flipV="0">
            <a:off x="11831935" y="1669437"/>
            <a:ext cx="815914" cy="815914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gradFill>
            <a:gsLst>
              <a:gs pos="0">
                <a:schemeClr val="accent2">
                  <a:lumMod val="20000"/>
                  <a:lumOff val="80000"/>
                  <a:alpha val="80000"/>
                </a:schemeClr>
              </a:gs>
              <a:gs pos="100000">
                <a:schemeClr val="accent2">
                  <a:lumMod val="40000"/>
                  <a:lumOff val="60000"/>
                  <a:alpha val="8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41359688" name=""/>
          <p:cNvSpPr/>
          <p:nvPr/>
        </p:nvSpPr>
        <p:spPr bwMode="auto">
          <a:xfrm rot="0" flipH="0" flipV="0">
            <a:off x="11070000" y="1544400"/>
            <a:ext cx="252000" cy="252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4286626" name="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/>
        </p:blipFill>
        <p:spPr bwMode="auto">
          <a:xfrm rot="0" flipH="0" flipV="0">
            <a:off x="5969099" y="795502"/>
            <a:ext cx="5806920" cy="5090946"/>
          </a:xfrm>
          <a:prstGeom prst="rect">
            <a:avLst/>
          </a:prstGeom>
        </p:spPr>
      </p:pic>
      <p:pic>
        <p:nvPicPr>
          <p:cNvPr id="646430168" name="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/>
        </p:blipFill>
        <p:spPr bwMode="auto">
          <a:xfrm rot="0" flipH="0" flipV="0">
            <a:off x="3442451" y="4543199"/>
            <a:ext cx="399600" cy="59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pull dir="ld"/>
      </p:transition>
    </mc:Choice>
    <mc:Fallback>
      <p:transition spd="med" advClick="1">
        <p:pull dir="ld"/>
      </p:transition>
    </mc:Fallback>
  </mc:AlternateContent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016804" name=""/>
          <p:cNvSpPr/>
          <p:nvPr/>
        </p:nvSpPr>
        <p:spPr bwMode="auto">
          <a:xfrm rot="0" flipH="0" flipV="0">
            <a:off x="5873850" y="-38098"/>
            <a:ext cx="6355083" cy="4914612"/>
          </a:xfrm>
          <a:custGeom>
            <a:avLst>
              <a:gd name="adj" fmla="val 25000"/>
              <a:gd name="vf" fmla="val 115470"/>
            </a:avLst>
            <a:gdLst/>
            <a:ahLst/>
            <a:cxnLst/>
            <a:rect l="0" t="0" r="r" b="b"/>
            <a:pathLst>
              <a:path w="43200" h="43200" fill="norm" stroke="1" extrusionOk="0">
                <a:moveTo>
                  <a:pt x="7705" y="28342"/>
                </a:moveTo>
                <a:cubicBezTo>
                  <a:pt x="-5987" y="18922"/>
                  <a:pt x="616" y="167"/>
                  <a:pt x="8773" y="0"/>
                </a:cubicBezTo>
                <a:lnTo>
                  <a:pt x="43197" y="230"/>
                </a:lnTo>
                <a:lnTo>
                  <a:pt x="43200" y="34974"/>
                </a:lnTo>
                <a:cubicBezTo>
                  <a:pt x="39202" y="38905"/>
                  <a:pt x="35269" y="38421"/>
                  <a:pt x="32417" y="37682"/>
                </a:cubicBezTo>
                <a:cubicBezTo>
                  <a:pt x="28524" y="44565"/>
                  <a:pt x="19114" y="45792"/>
                  <a:pt x="13788" y="36819"/>
                </a:cubicBezTo>
                <a:cubicBezTo>
                  <a:pt x="7428" y="36086"/>
                  <a:pt x="7618" y="30189"/>
                  <a:pt x="7705" y="28342"/>
                </a:cubicBez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325330509" name=""/>
          <p:cNvSpPr/>
          <p:nvPr/>
        </p:nvSpPr>
        <p:spPr bwMode="auto">
          <a:xfrm rot="0" flipH="0" flipV="0">
            <a:off x="-12213" y="0"/>
            <a:ext cx="3436263" cy="2609847"/>
          </a:xfrm>
          <a:custGeom>
            <a:avLst/>
            <a:gdLst/>
            <a:ahLst/>
            <a:cxnLst/>
            <a:rect l="0" t="0" r="r" b="b"/>
            <a:pathLst>
              <a:path w="43200" h="43200" fill="norm" stroke="1" extrusionOk="0">
                <a:moveTo>
                  <a:pt x="0" y="0"/>
                </a:moveTo>
                <a:lnTo>
                  <a:pt x="30562" y="0"/>
                </a:lnTo>
                <a:cubicBezTo>
                  <a:pt x="31229" y="2235"/>
                  <a:pt x="30491" y="5633"/>
                  <a:pt x="32797" y="9293"/>
                </a:cubicBezTo>
                <a:cubicBezTo>
                  <a:pt x="34742" y="12392"/>
                  <a:pt x="44027" y="13635"/>
                  <a:pt x="43127" y="22721"/>
                </a:cubicBezTo>
                <a:cubicBezTo>
                  <a:pt x="42379" y="28713"/>
                  <a:pt x="36388" y="28710"/>
                  <a:pt x="33992" y="28709"/>
                </a:cubicBezTo>
                <a:cubicBezTo>
                  <a:pt x="19626" y="26064"/>
                  <a:pt x="21869" y="31186"/>
                  <a:pt x="13636" y="40068"/>
                </a:cubicBezTo>
                <a:cubicBezTo>
                  <a:pt x="8550" y="44409"/>
                  <a:pt x="3611" y="43996"/>
                  <a:pt x="0" y="4028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0146259" name=""/>
          <p:cNvSpPr/>
          <p:nvPr/>
        </p:nvSpPr>
        <p:spPr bwMode="auto">
          <a:xfrm flipH="0" flipV="0">
            <a:off x="10939615" y="149463"/>
            <a:ext cx="1111248" cy="1111248"/>
          </a:xfrm>
          <a:prstGeom prst="donut">
            <a:avLst>
              <a:gd name="adj" fmla="val 25000"/>
            </a:avLst>
          </a:prstGeom>
          <a:solidFill>
            <a:schemeClr val="accent2">
              <a:lumMod val="20000"/>
              <a:lumOff val="80000"/>
              <a:alpha val="43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292758" name=""/>
          <p:cNvSpPr/>
          <p:nvPr/>
        </p:nvSpPr>
        <p:spPr bwMode="auto">
          <a:xfrm rot="16199969" flipH="0" flipV="0">
            <a:off x="11831935" y="1669437"/>
            <a:ext cx="815914" cy="815914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gradFill>
            <a:gsLst>
              <a:gs pos="0">
                <a:schemeClr val="accent2">
                  <a:lumMod val="20000"/>
                  <a:lumOff val="80000"/>
                  <a:alpha val="80000"/>
                </a:schemeClr>
              </a:gs>
              <a:gs pos="100000">
                <a:schemeClr val="accent2">
                  <a:lumMod val="40000"/>
                  <a:lumOff val="60000"/>
                  <a:alpha val="8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10380092" name=""/>
          <p:cNvSpPr/>
          <p:nvPr/>
        </p:nvSpPr>
        <p:spPr bwMode="auto">
          <a:xfrm rot="0" flipH="0" flipV="0">
            <a:off x="11070000" y="1544400"/>
            <a:ext cx="252000" cy="252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978032406" name=""/>
          <p:cNvGrpSpPr/>
          <p:nvPr/>
        </p:nvGrpSpPr>
        <p:grpSpPr bwMode="auto">
          <a:xfrm>
            <a:off x="9737604" y="3832341"/>
            <a:ext cx="2122896" cy="260186"/>
            <a:chOff x="0" y="0"/>
            <a:chExt cx="2122896" cy="260186"/>
          </a:xfrm>
        </p:grpSpPr>
        <p:sp>
          <p:nvSpPr>
            <p:cNvPr id="465462179" name=""/>
            <p:cNvSpPr/>
            <p:nvPr/>
          </p:nvSpPr>
          <p:spPr bwMode="auto">
            <a:xfrm rot="0" flipH="0" flipV="0">
              <a:off x="0" y="500"/>
              <a:ext cx="589884" cy="2586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39036180" name=""/>
            <p:cNvSpPr/>
            <p:nvPr/>
          </p:nvSpPr>
          <p:spPr bwMode="auto">
            <a:xfrm rot="0" flipH="0" flipV="0">
              <a:off x="579325" y="986"/>
              <a:ext cx="687598" cy="259198"/>
            </a:xfrm>
            <a:prstGeom prst="homePlate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81662343" name=""/>
            <p:cNvSpPr/>
            <p:nvPr/>
          </p:nvSpPr>
          <p:spPr bwMode="auto">
            <a:xfrm rot="0" flipH="0" flipV="0">
              <a:off x="1204896" y="986"/>
              <a:ext cx="306000" cy="259198"/>
            </a:xfrm>
            <a:prstGeom prst="chevron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54878826" name=""/>
            <p:cNvSpPr/>
            <p:nvPr/>
          </p:nvSpPr>
          <p:spPr bwMode="auto">
            <a:xfrm rot="0" flipH="0" flipV="0">
              <a:off x="1510896" y="986"/>
              <a:ext cx="306000" cy="259198"/>
            </a:xfrm>
            <a:prstGeom prst="chevron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72561418" name=""/>
            <p:cNvSpPr/>
            <p:nvPr/>
          </p:nvSpPr>
          <p:spPr bwMode="auto">
            <a:xfrm rot="0" flipH="0" flipV="0">
              <a:off x="1816896" y="0"/>
              <a:ext cx="306000" cy="259198"/>
            </a:xfrm>
            <a:prstGeom prst="chevron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37526153" name=""/>
          <p:cNvSpPr/>
          <p:nvPr/>
        </p:nvSpPr>
        <p:spPr bwMode="auto">
          <a:xfrm rot="0" flipH="0" flipV="0">
            <a:off x="0" y="3832843"/>
            <a:ext cx="1035873" cy="2586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39409205" name=""/>
          <p:cNvSpPr/>
          <p:nvPr/>
        </p:nvSpPr>
        <p:spPr bwMode="auto">
          <a:xfrm rot="0" flipH="1" flipV="0">
            <a:off x="1035873" y="3832843"/>
            <a:ext cx="1459809" cy="2586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94421831" name=""/>
          <p:cNvSpPr/>
          <p:nvPr/>
        </p:nvSpPr>
        <p:spPr bwMode="auto">
          <a:xfrm rot="0" flipH="1" flipV="0">
            <a:off x="2495682" y="3832843"/>
            <a:ext cx="1459809" cy="2586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3898391" name=""/>
          <p:cNvSpPr/>
          <p:nvPr/>
        </p:nvSpPr>
        <p:spPr bwMode="auto">
          <a:xfrm rot="0" flipH="0" flipV="0">
            <a:off x="3955492" y="3832843"/>
            <a:ext cx="1459809" cy="258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7080925" name=""/>
          <p:cNvSpPr/>
          <p:nvPr/>
        </p:nvSpPr>
        <p:spPr bwMode="auto">
          <a:xfrm rot="0" flipH="0" flipV="0">
            <a:off x="5371528" y="3832843"/>
            <a:ext cx="1459809" cy="2586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31671882" name=""/>
          <p:cNvSpPr/>
          <p:nvPr/>
        </p:nvSpPr>
        <p:spPr bwMode="auto">
          <a:xfrm rot="0" flipH="0" flipV="0">
            <a:off x="6831338" y="3832843"/>
            <a:ext cx="1459809" cy="2586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084315" name=""/>
          <p:cNvSpPr/>
          <p:nvPr/>
        </p:nvSpPr>
        <p:spPr bwMode="auto">
          <a:xfrm rot="0" flipH="0" flipV="0">
            <a:off x="8291147" y="3832843"/>
            <a:ext cx="1459809" cy="2586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08501008" name=""/>
          <p:cNvSpPr/>
          <p:nvPr/>
        </p:nvSpPr>
        <p:spPr bwMode="auto">
          <a:xfrm rot="0" flipH="0" flipV="0">
            <a:off x="2266161" y="3766198"/>
            <a:ext cx="393462" cy="39346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52399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55628487" name=""/>
          <p:cNvSpPr/>
          <p:nvPr/>
        </p:nvSpPr>
        <p:spPr bwMode="auto">
          <a:xfrm rot="0" flipH="0" flipV="0">
            <a:off x="813648" y="3766198"/>
            <a:ext cx="393462" cy="3934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52399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55109994" name=""/>
          <p:cNvSpPr/>
          <p:nvPr/>
        </p:nvSpPr>
        <p:spPr bwMode="auto">
          <a:xfrm rot="0" flipH="0" flipV="0">
            <a:off x="5171190" y="3766198"/>
            <a:ext cx="393462" cy="39346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52399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1817219" name=""/>
          <p:cNvSpPr/>
          <p:nvPr/>
        </p:nvSpPr>
        <p:spPr bwMode="auto">
          <a:xfrm rot="0" flipH="0" flipV="0">
            <a:off x="3718676" y="3766198"/>
            <a:ext cx="393462" cy="39346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52399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7966500" name=""/>
          <p:cNvSpPr/>
          <p:nvPr/>
        </p:nvSpPr>
        <p:spPr bwMode="auto">
          <a:xfrm rot="0" flipH="0" flipV="0">
            <a:off x="6623704" y="3766198"/>
            <a:ext cx="393462" cy="3934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52399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6167059" name=""/>
          <p:cNvSpPr/>
          <p:nvPr/>
        </p:nvSpPr>
        <p:spPr bwMode="auto">
          <a:xfrm rot="0" flipH="0" flipV="0">
            <a:off x="9528732" y="3766198"/>
            <a:ext cx="393462" cy="39346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52399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38154575" name=""/>
          <p:cNvSpPr/>
          <p:nvPr/>
        </p:nvSpPr>
        <p:spPr bwMode="auto">
          <a:xfrm rot="0" flipH="0" flipV="0">
            <a:off x="8076218" y="3766198"/>
            <a:ext cx="393462" cy="39346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52399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7177142" name=""/>
          <p:cNvSpPr/>
          <p:nvPr/>
        </p:nvSpPr>
        <p:spPr bwMode="auto">
          <a:xfrm rot="18998913" flipH="0" flipV="0">
            <a:off x="1969211" y="4717671"/>
            <a:ext cx="983656" cy="983656"/>
          </a:xfrm>
          <a:prstGeom prst="teardrop">
            <a:avLst>
              <a:gd name="adj" fmla="val 100000"/>
            </a:avLst>
          </a:prstGeom>
          <a:solidFill>
            <a:schemeClr val="accent2">
              <a:lumMod val="60000"/>
              <a:lumOff val="40000"/>
            </a:schemeClr>
          </a:solidFill>
          <a:ln w="76199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62281745" name=""/>
          <p:cNvSpPr/>
          <p:nvPr/>
        </p:nvSpPr>
        <p:spPr bwMode="auto">
          <a:xfrm rot="18998913" flipH="0" flipV="0">
            <a:off x="4875166" y="4717671"/>
            <a:ext cx="983656" cy="983656"/>
          </a:xfrm>
          <a:prstGeom prst="teardrop">
            <a:avLst>
              <a:gd name="adj" fmla="val 100000"/>
            </a:avLst>
          </a:prstGeom>
          <a:solidFill>
            <a:schemeClr val="accent5">
              <a:lumMod val="60000"/>
              <a:lumOff val="40000"/>
            </a:schemeClr>
          </a:solidFill>
          <a:ln w="76199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422820" name=""/>
          <p:cNvSpPr/>
          <p:nvPr/>
        </p:nvSpPr>
        <p:spPr bwMode="auto">
          <a:xfrm rot="18998913" flipH="0" flipV="0">
            <a:off x="7781121" y="4717671"/>
            <a:ext cx="983656" cy="983656"/>
          </a:xfrm>
          <a:prstGeom prst="teardrop">
            <a:avLst>
              <a:gd name="adj" fmla="val 100000"/>
            </a:avLst>
          </a:prstGeom>
          <a:solidFill>
            <a:schemeClr val="accent2">
              <a:lumMod val="60000"/>
              <a:lumOff val="40000"/>
            </a:schemeClr>
          </a:solidFill>
          <a:ln w="76199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1889601" name=""/>
          <p:cNvSpPr/>
          <p:nvPr/>
        </p:nvSpPr>
        <p:spPr bwMode="auto">
          <a:xfrm rot="8159938" flipH="0" flipV="0">
            <a:off x="518551" y="2224530"/>
            <a:ext cx="983656" cy="983656"/>
          </a:xfrm>
          <a:prstGeom prst="teardrop">
            <a:avLst>
              <a:gd name="adj" fmla="val 100000"/>
            </a:avLst>
          </a:prstGeom>
          <a:solidFill>
            <a:schemeClr val="accent1">
              <a:lumMod val="60000"/>
              <a:lumOff val="40000"/>
            </a:schemeClr>
          </a:solidFill>
          <a:ln w="76199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236491" name=""/>
          <p:cNvSpPr/>
          <p:nvPr/>
        </p:nvSpPr>
        <p:spPr bwMode="auto">
          <a:xfrm rot="8159938" flipH="0" flipV="0">
            <a:off x="3423579" y="2224530"/>
            <a:ext cx="983656" cy="983656"/>
          </a:xfrm>
          <a:prstGeom prst="teardrop">
            <a:avLst>
              <a:gd name="adj" fmla="val 100000"/>
            </a:avLst>
          </a:prstGeom>
          <a:solidFill>
            <a:schemeClr val="accent3">
              <a:lumMod val="60000"/>
              <a:lumOff val="40000"/>
            </a:schemeClr>
          </a:solidFill>
          <a:ln w="76199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50753756" name=""/>
          <p:cNvSpPr/>
          <p:nvPr/>
        </p:nvSpPr>
        <p:spPr bwMode="auto">
          <a:xfrm rot="8159938" flipH="0" flipV="0">
            <a:off x="6328607" y="2224530"/>
            <a:ext cx="983656" cy="983656"/>
          </a:xfrm>
          <a:prstGeom prst="teardrop">
            <a:avLst>
              <a:gd name="adj" fmla="val 100000"/>
            </a:avLst>
          </a:prstGeom>
          <a:solidFill>
            <a:schemeClr val="accent1">
              <a:lumMod val="60000"/>
              <a:lumOff val="40000"/>
            </a:schemeClr>
          </a:solidFill>
          <a:ln w="76199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375471" name=""/>
          <p:cNvSpPr/>
          <p:nvPr/>
        </p:nvSpPr>
        <p:spPr bwMode="auto">
          <a:xfrm rot="8159938" flipH="0" flipV="0">
            <a:off x="9233636" y="2224530"/>
            <a:ext cx="983656" cy="983656"/>
          </a:xfrm>
          <a:prstGeom prst="teardrop">
            <a:avLst>
              <a:gd name="adj" fmla="val 100000"/>
            </a:avLst>
          </a:prstGeom>
          <a:solidFill>
            <a:schemeClr val="accent3">
              <a:lumMod val="60000"/>
              <a:lumOff val="40000"/>
            </a:schemeClr>
          </a:solidFill>
          <a:ln w="76199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78339659" name=""/>
          <p:cNvSpPr/>
          <p:nvPr/>
        </p:nvSpPr>
        <p:spPr bwMode="auto">
          <a:xfrm rot="0" flipH="0" flipV="0">
            <a:off x="600522" y="2306502"/>
            <a:ext cx="819713" cy="819713"/>
          </a:xfrm>
          <a:prstGeom prst="ellipse">
            <a:avLst/>
          </a:prstGeom>
          <a:solidFill>
            <a:schemeClr val="bg1"/>
          </a:solidFill>
          <a:ln w="12699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87009149" name=""/>
          <p:cNvSpPr/>
          <p:nvPr/>
        </p:nvSpPr>
        <p:spPr bwMode="auto">
          <a:xfrm rot="0" flipH="0" flipV="0">
            <a:off x="3505550" y="2306502"/>
            <a:ext cx="819713" cy="819713"/>
          </a:xfrm>
          <a:prstGeom prst="ellipse">
            <a:avLst/>
          </a:prstGeom>
          <a:solidFill>
            <a:schemeClr val="bg1"/>
          </a:solidFill>
          <a:ln w="12699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23682493" name=""/>
          <p:cNvSpPr/>
          <p:nvPr/>
        </p:nvSpPr>
        <p:spPr bwMode="auto">
          <a:xfrm rot="0" flipH="0" flipV="0">
            <a:off x="6410579" y="2306502"/>
            <a:ext cx="819713" cy="819713"/>
          </a:xfrm>
          <a:prstGeom prst="ellipse">
            <a:avLst/>
          </a:prstGeom>
          <a:solidFill>
            <a:schemeClr val="bg1"/>
          </a:solidFill>
          <a:ln w="12699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448111" name=""/>
          <p:cNvSpPr/>
          <p:nvPr/>
        </p:nvSpPr>
        <p:spPr bwMode="auto">
          <a:xfrm rot="0" flipH="0" flipV="0">
            <a:off x="9315607" y="2306502"/>
            <a:ext cx="819713" cy="819713"/>
          </a:xfrm>
          <a:prstGeom prst="ellipse">
            <a:avLst/>
          </a:prstGeom>
          <a:solidFill>
            <a:schemeClr val="bg1"/>
          </a:solidFill>
          <a:ln w="12699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9459640" name=""/>
          <p:cNvSpPr/>
          <p:nvPr/>
        </p:nvSpPr>
        <p:spPr bwMode="auto">
          <a:xfrm rot="0" flipH="0" flipV="0">
            <a:off x="2051183" y="4797954"/>
            <a:ext cx="819713" cy="819713"/>
          </a:xfrm>
          <a:prstGeom prst="ellipse">
            <a:avLst/>
          </a:prstGeom>
          <a:solidFill>
            <a:schemeClr val="bg1"/>
          </a:solidFill>
          <a:ln w="12699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096834" name=""/>
          <p:cNvSpPr/>
          <p:nvPr/>
        </p:nvSpPr>
        <p:spPr bwMode="auto">
          <a:xfrm rot="0" flipH="0" flipV="0">
            <a:off x="4957138" y="4797954"/>
            <a:ext cx="819713" cy="819713"/>
          </a:xfrm>
          <a:prstGeom prst="ellipse">
            <a:avLst/>
          </a:prstGeom>
          <a:solidFill>
            <a:schemeClr val="bg1"/>
          </a:solidFill>
          <a:ln w="12699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50937500" name=""/>
          <p:cNvSpPr/>
          <p:nvPr/>
        </p:nvSpPr>
        <p:spPr bwMode="auto">
          <a:xfrm rot="0" flipH="0" flipV="0">
            <a:off x="7863093" y="4797954"/>
            <a:ext cx="819713" cy="819713"/>
          </a:xfrm>
          <a:prstGeom prst="ellipse">
            <a:avLst/>
          </a:prstGeom>
          <a:solidFill>
            <a:schemeClr val="bg1"/>
          </a:solidFill>
          <a:ln w="12699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612761" name=""/>
          <p:cNvSpPr/>
          <p:nvPr/>
        </p:nvSpPr>
        <p:spPr bwMode="auto">
          <a:xfrm rot="0" flipH="0" flipV="0">
            <a:off x="5170263" y="5011079"/>
            <a:ext cx="393462" cy="393462"/>
          </a:xfrm>
          <a:prstGeom prst="heart">
            <a:avLst/>
          </a:prstGeom>
          <a:solidFill>
            <a:schemeClr val="accent5">
              <a:lumMod val="60000"/>
              <a:lumOff val="40000"/>
            </a:schemeClr>
          </a:solidFill>
          <a:ln w="12699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6666981" name=""/>
          <p:cNvSpPr/>
          <p:nvPr/>
        </p:nvSpPr>
        <p:spPr bwMode="auto">
          <a:xfrm rot="0" flipH="0" flipV="0">
            <a:off x="6623705" y="2519627"/>
            <a:ext cx="393462" cy="393462"/>
          </a:xfrm>
          <a:prstGeom prst="smileyFace">
            <a:avLst>
              <a:gd name="adj" fmla="val 4653"/>
            </a:avLst>
          </a:prstGeom>
          <a:solidFill>
            <a:schemeClr val="accent1">
              <a:lumMod val="60000"/>
              <a:lumOff val="40000"/>
            </a:schemeClr>
          </a:solidFill>
          <a:ln w="12699" cap="flat" cmpd="sng" algn="ctr">
            <a:solidFill>
              <a:schemeClr val="tx1">
                <a:lumMod val="85098"/>
                <a:lumOff val="14902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069864" name=""/>
          <p:cNvSpPr/>
          <p:nvPr/>
        </p:nvSpPr>
        <p:spPr bwMode="auto">
          <a:xfrm rot="0" flipH="0" flipV="0">
            <a:off x="813648" y="2519627"/>
            <a:ext cx="393462" cy="393462"/>
          </a:xfrm>
          <a:prstGeom prst="noSmoking">
            <a:avLst>
              <a:gd name="adj" fmla="val 18750"/>
            </a:avLst>
          </a:prstGeom>
          <a:solidFill>
            <a:schemeClr val="accent1">
              <a:lumMod val="60000"/>
              <a:lumOff val="40000"/>
            </a:schemeClr>
          </a:solidFill>
          <a:ln w="12699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993355" name=""/>
          <p:cNvSpPr/>
          <p:nvPr/>
        </p:nvSpPr>
        <p:spPr bwMode="auto">
          <a:xfrm rot="0" flipH="0" flipV="1">
            <a:off x="7983774" y="5002256"/>
            <a:ext cx="578352" cy="414486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 w="12699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27972" name=""/>
          <p:cNvSpPr/>
          <p:nvPr/>
        </p:nvSpPr>
        <p:spPr bwMode="auto">
          <a:xfrm rot="0" flipH="0" flipV="0">
            <a:off x="3659968" y="2453599"/>
            <a:ext cx="510878" cy="501238"/>
          </a:xfrm>
          <a:prstGeom prst="sun">
            <a:avLst>
              <a:gd name="adj" fmla="val 25000"/>
            </a:avLst>
          </a:prstGeom>
          <a:solidFill>
            <a:schemeClr val="accent3">
              <a:lumMod val="60000"/>
              <a:lumOff val="40000"/>
            </a:schemeClr>
          </a:solidFill>
          <a:ln w="12699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3190333" name=""/>
          <p:cNvSpPr/>
          <p:nvPr/>
        </p:nvSpPr>
        <p:spPr bwMode="auto">
          <a:xfrm rot="0" flipH="0" flipV="0">
            <a:off x="9528733" y="2519627"/>
            <a:ext cx="393462" cy="39346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3">
              <a:lumMod val="60000"/>
              <a:lumOff val="40000"/>
            </a:schemeClr>
          </a:solidFill>
          <a:ln w="12699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462524531" name=""/>
          <p:cNvGrpSpPr/>
          <p:nvPr/>
        </p:nvGrpSpPr>
        <p:grpSpPr bwMode="auto">
          <a:xfrm rot="0" flipH="0" flipV="0">
            <a:off x="7424529" y="2306502"/>
            <a:ext cx="1395597" cy="1038236"/>
            <a:chOff x="0" y="0"/>
            <a:chExt cx="1395597" cy="1038236"/>
          </a:xfrm>
        </p:grpSpPr>
        <p:sp>
          <p:nvSpPr>
            <p:cNvPr id="2139351565" name=""/>
            <p:cNvSpPr txBox="1"/>
            <p:nvPr/>
          </p:nvSpPr>
          <p:spPr bwMode="auto">
            <a:xfrm rot="0" flipH="0" flipV="0">
              <a:off x="306" y="0"/>
              <a:ext cx="1395291" cy="36612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a:r>
                <a:rPr lang="zh-CN" sz="1800" b="0" i="0" u="none" strike="noStrike" cap="none" spc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阿里巴巴普惠体 B"/>
                </a:rPr>
                <a:t>添加标题</a:t>
              </a:r>
              <a:endParaRPr sz="1600" b="0">
                <a:solidFill>
                  <a:schemeClr val="tx1"/>
                </a:solidFill>
                <a:latin typeface="Franklin Gothic Medium"/>
                <a:cs typeface="Franklin Gothic Medium"/>
              </a:endParaRPr>
            </a:p>
          </p:txBody>
        </p:sp>
        <p:sp>
          <p:nvSpPr>
            <p:cNvPr id="820807182" name=""/>
            <p:cNvSpPr txBox="1"/>
            <p:nvPr/>
          </p:nvSpPr>
          <p:spPr bwMode="auto">
            <a:xfrm rot="0" flipH="0" flipV="0">
              <a:off x="0" y="336836"/>
              <a:ext cx="1393244" cy="7013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a:r>
                <a:rPr lang="zh-CN" sz="1000" b="0" i="0" u="none" strike="noStrike" cap="none" spc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 B"/>
                  <a:ea typeface="阿里巴巴普惠体 B"/>
                  <a:cs typeface="阿里巴巴普惠体 B"/>
                </a:rPr>
                <a:t>您的内容打在这里，或者通过复制您的文本后，在此框中选择粘贴。</a:t>
              </a:r>
              <a:endParaRPr sz="1400" b="0">
                <a:solidFill>
                  <a:schemeClr val="tx1"/>
                </a:solidFill>
                <a:latin typeface="Franklin Gothic Medium"/>
                <a:cs typeface="Franklin Gothic Medium"/>
              </a:endParaRPr>
            </a:p>
          </p:txBody>
        </p:sp>
      </p:grpSp>
      <p:grpSp>
        <p:nvGrpSpPr>
          <p:cNvPr id="2010305612" name=""/>
          <p:cNvGrpSpPr/>
          <p:nvPr/>
        </p:nvGrpSpPr>
        <p:grpSpPr bwMode="auto">
          <a:xfrm rot="0" flipH="0" flipV="0">
            <a:off x="4523121" y="2306502"/>
            <a:ext cx="1395597" cy="1038236"/>
            <a:chOff x="0" y="0"/>
            <a:chExt cx="1395597" cy="1038236"/>
          </a:xfrm>
        </p:grpSpPr>
        <p:sp>
          <p:nvSpPr>
            <p:cNvPr id="1546665950" name=""/>
            <p:cNvSpPr txBox="1"/>
            <p:nvPr/>
          </p:nvSpPr>
          <p:spPr bwMode="auto">
            <a:xfrm rot="0" flipH="0" flipV="0">
              <a:off x="306" y="0"/>
              <a:ext cx="1395291" cy="36612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a:r>
                <a:rPr lang="zh-CN" sz="1800" b="0" i="0" u="none" strike="noStrike" cap="none" spc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阿里巴巴普惠体 B"/>
                </a:rPr>
                <a:t>添加标题</a:t>
              </a:r>
              <a:endParaRPr sz="1600" b="0">
                <a:solidFill>
                  <a:schemeClr val="tx1"/>
                </a:solidFill>
                <a:latin typeface="Franklin Gothic Medium"/>
                <a:cs typeface="Franklin Gothic Medium"/>
              </a:endParaRPr>
            </a:p>
          </p:txBody>
        </p:sp>
        <p:sp>
          <p:nvSpPr>
            <p:cNvPr id="984643814" name=""/>
            <p:cNvSpPr txBox="1"/>
            <p:nvPr/>
          </p:nvSpPr>
          <p:spPr bwMode="auto">
            <a:xfrm rot="0" flipH="0" flipV="0">
              <a:off x="0" y="336836"/>
              <a:ext cx="1393244" cy="7013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a:r>
                <a:rPr lang="zh-CN" sz="1000" b="0" i="0" u="none" strike="noStrike" cap="none" spc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 B"/>
                  <a:ea typeface="阿里巴巴普惠体 B"/>
                  <a:cs typeface="阿里巴巴普惠体 B"/>
                </a:rPr>
                <a:t>您的内容打在这里，或者通过复制您的文本后，在此框中选择粘贴。</a:t>
              </a:r>
              <a:endParaRPr sz="1400" b="0">
                <a:solidFill>
                  <a:schemeClr val="tx1"/>
                </a:solidFill>
                <a:latin typeface="Franklin Gothic Medium"/>
                <a:cs typeface="Franklin Gothic Medium"/>
              </a:endParaRPr>
            </a:p>
          </p:txBody>
        </p:sp>
      </p:grpSp>
      <p:grpSp>
        <p:nvGrpSpPr>
          <p:cNvPr id="1570966441" name=""/>
          <p:cNvGrpSpPr/>
          <p:nvPr/>
        </p:nvGrpSpPr>
        <p:grpSpPr bwMode="auto">
          <a:xfrm rot="0" flipH="0" flipV="0">
            <a:off x="1619128" y="2306502"/>
            <a:ext cx="1395597" cy="977276"/>
            <a:chOff x="0" y="0"/>
            <a:chExt cx="1395597" cy="977276"/>
          </a:xfrm>
        </p:grpSpPr>
        <p:sp>
          <p:nvSpPr>
            <p:cNvPr id="1281179205" name=""/>
            <p:cNvSpPr txBox="1"/>
            <p:nvPr/>
          </p:nvSpPr>
          <p:spPr bwMode="auto">
            <a:xfrm rot="0" flipH="0" flipV="0">
              <a:off x="306" y="0"/>
              <a:ext cx="1395291" cy="36612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a:r>
                <a:rPr lang="zh-CN" sz="1800" b="0" i="0" u="none" strike="noStrike" cap="none" spc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阿里巴巴普惠体 B"/>
                </a:rPr>
                <a:t>添加标题</a:t>
              </a:r>
              <a:endParaRPr sz="1600" b="0">
                <a:solidFill>
                  <a:schemeClr val="tx1"/>
                </a:solidFill>
                <a:latin typeface="Franklin Gothic Medium"/>
                <a:cs typeface="Franklin Gothic Medium"/>
              </a:endParaRPr>
            </a:p>
          </p:txBody>
        </p:sp>
        <p:sp>
          <p:nvSpPr>
            <p:cNvPr id="895566130" name=""/>
            <p:cNvSpPr txBox="1"/>
            <p:nvPr/>
          </p:nvSpPr>
          <p:spPr bwMode="auto">
            <a:xfrm rot="0" flipH="0" flipV="0">
              <a:off x="0" y="336836"/>
              <a:ext cx="1395044" cy="64044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a:r>
                <a:rPr lang="zh-CN" sz="900" b="0" i="0" u="none" strike="noStrike" cap="none" spc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 B"/>
                  <a:ea typeface="阿里巴巴普惠体 B"/>
                  <a:cs typeface="阿里巴巴普惠体 B"/>
                </a:rPr>
                <a:t>您的内容打在这里，</a:t>
              </a:r>
              <a:br>
                <a:rPr lang="zh-CN" sz="900" b="0" i="0" u="none" strike="noStrike" cap="none" spc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 B"/>
                  <a:ea typeface="阿里巴巴普惠体 B"/>
                  <a:cs typeface="阿里巴巴普惠体 B"/>
                </a:rPr>
              </a:br>
              <a:r>
                <a:rPr lang="zh-CN" sz="900" b="0" i="0" u="none" strike="noStrike" cap="none" spc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 B"/>
                  <a:ea typeface="阿里巴巴普惠体 B"/>
                  <a:cs typeface="阿里巴巴普惠体 B"/>
                </a:rPr>
                <a:t>或者通过复制您的文</a:t>
              </a:r>
              <a:br>
                <a:rPr lang="zh-CN" sz="900" b="0" i="0" u="none" strike="noStrike" cap="none" spc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 B"/>
                  <a:ea typeface="阿里巴巴普惠体 B"/>
                  <a:cs typeface="阿里巴巴普惠体 B"/>
                </a:rPr>
              </a:br>
              <a:r>
                <a:rPr lang="zh-CN" sz="900" b="0" i="0" u="none" strike="noStrike" cap="none" spc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 B"/>
                  <a:ea typeface="阿里巴巴普惠体 B"/>
                  <a:cs typeface="阿里巴巴普惠体 B"/>
                </a:rPr>
                <a:t>本后，在此框中选择</a:t>
              </a:r>
              <a:br>
                <a:rPr lang="zh-CN" sz="900" b="0" i="0" u="none" strike="noStrike" cap="none" spc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 B"/>
                  <a:ea typeface="阿里巴巴普惠体 B"/>
                  <a:cs typeface="阿里巴巴普惠体 B"/>
                </a:rPr>
              </a:br>
              <a:r>
                <a:rPr lang="zh-CN" sz="900" b="0" i="0" u="none" strike="noStrike" cap="none" spc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 B"/>
                  <a:ea typeface="阿里巴巴普惠体 B"/>
                  <a:cs typeface="阿里巴巴普惠体 B"/>
                </a:rPr>
                <a:t>粘贴。</a:t>
              </a:r>
              <a:endParaRPr sz="1400" b="0">
                <a:solidFill>
                  <a:schemeClr val="tx1"/>
                </a:solidFill>
                <a:latin typeface="Franklin Gothic Medium"/>
                <a:cs typeface="Franklin Gothic Medium"/>
              </a:endParaRPr>
            </a:p>
          </p:txBody>
        </p:sp>
      </p:grpSp>
      <p:sp>
        <p:nvSpPr>
          <p:cNvPr id="1096388360" name=""/>
          <p:cNvSpPr>
            <a:spLocks noChangeAspect="1"/>
          </p:cNvSpPr>
          <p:nvPr/>
        </p:nvSpPr>
        <p:spPr bwMode="auto">
          <a:xfrm rot="0" flipH="0" flipV="0">
            <a:off x="2352838" y="5012768"/>
            <a:ext cx="216403" cy="393462"/>
          </a:xfrm>
          <a:prstGeom prst="moon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 w="12699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467798081" name=""/>
          <p:cNvGrpSpPr/>
          <p:nvPr/>
        </p:nvGrpSpPr>
        <p:grpSpPr bwMode="auto">
          <a:xfrm rot="0" flipH="0" flipV="0">
            <a:off x="8880053" y="4810199"/>
            <a:ext cx="1395957" cy="1038236"/>
            <a:chOff x="0" y="0"/>
            <a:chExt cx="1395957" cy="1038236"/>
          </a:xfrm>
        </p:grpSpPr>
        <p:sp>
          <p:nvSpPr>
            <p:cNvPr id="161226682" name=""/>
            <p:cNvSpPr txBox="1"/>
            <p:nvPr/>
          </p:nvSpPr>
          <p:spPr bwMode="auto">
            <a:xfrm rot="0" flipH="0" flipV="0">
              <a:off x="306" y="0"/>
              <a:ext cx="1395651" cy="36612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a:r>
                <a:rPr lang="zh-CN" sz="1800" b="0" i="0" u="none" strike="noStrike" cap="none" spc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阿里巴巴普惠体 B"/>
                </a:rPr>
                <a:t>添加标题</a:t>
              </a:r>
              <a:endParaRPr sz="1600" b="0">
                <a:solidFill>
                  <a:schemeClr val="tx1"/>
                </a:solidFill>
                <a:latin typeface="Franklin Gothic Medium"/>
                <a:cs typeface="Franklin Gothic Medium"/>
              </a:endParaRPr>
            </a:p>
          </p:txBody>
        </p:sp>
        <p:sp>
          <p:nvSpPr>
            <p:cNvPr id="726910483" name=""/>
            <p:cNvSpPr txBox="1"/>
            <p:nvPr/>
          </p:nvSpPr>
          <p:spPr bwMode="auto">
            <a:xfrm rot="0" flipH="0" flipV="0">
              <a:off x="0" y="336836"/>
              <a:ext cx="1393244" cy="7013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a:r>
                <a:rPr lang="zh-CN" sz="1000" b="0" i="0" u="none" strike="noStrike" cap="none" spc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 B"/>
                  <a:ea typeface="阿里巴巴普惠体 B"/>
                  <a:cs typeface="阿里巴巴普惠体 B"/>
                </a:rPr>
                <a:t>您的内容打在这里，或者通过复制您的文本后，在此框中选择粘贴。</a:t>
              </a:r>
              <a:endParaRPr sz="1400" b="0">
                <a:solidFill>
                  <a:schemeClr val="tx1"/>
                </a:solidFill>
                <a:latin typeface="Franklin Gothic Medium"/>
                <a:cs typeface="Franklin Gothic Medium"/>
              </a:endParaRPr>
            </a:p>
          </p:txBody>
        </p:sp>
      </p:grpSp>
      <p:grpSp>
        <p:nvGrpSpPr>
          <p:cNvPr id="1032550582" name=""/>
          <p:cNvGrpSpPr/>
          <p:nvPr/>
        </p:nvGrpSpPr>
        <p:grpSpPr bwMode="auto">
          <a:xfrm rot="0" flipH="0" flipV="0">
            <a:off x="5978644" y="4810199"/>
            <a:ext cx="1395764" cy="1038236"/>
            <a:chOff x="0" y="0"/>
            <a:chExt cx="1395764" cy="1038236"/>
          </a:xfrm>
        </p:grpSpPr>
        <p:sp>
          <p:nvSpPr>
            <p:cNvPr id="68433350" name=""/>
            <p:cNvSpPr txBox="1"/>
            <p:nvPr/>
          </p:nvSpPr>
          <p:spPr bwMode="auto">
            <a:xfrm rot="0" flipH="0" flipV="0">
              <a:off x="306" y="0"/>
              <a:ext cx="1395291" cy="36612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a:r>
                <a:rPr lang="zh-CN" sz="1800" b="0" i="0" u="none" strike="noStrike" cap="none" spc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阿里巴巴普惠体 B"/>
                </a:rPr>
                <a:t>添加标题</a:t>
              </a:r>
              <a:endParaRPr sz="1600" b="0">
                <a:solidFill>
                  <a:schemeClr val="tx1"/>
                </a:solidFill>
                <a:latin typeface="Franklin Gothic Medium"/>
                <a:cs typeface="Franklin Gothic Medium"/>
              </a:endParaRPr>
            </a:p>
          </p:txBody>
        </p:sp>
        <p:sp>
          <p:nvSpPr>
            <p:cNvPr id="283478585" name=""/>
            <p:cNvSpPr txBox="1"/>
            <p:nvPr/>
          </p:nvSpPr>
          <p:spPr bwMode="auto">
            <a:xfrm rot="0" flipH="0" flipV="0">
              <a:off x="0" y="336836"/>
              <a:ext cx="1395764" cy="7013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a:r>
                <a:rPr lang="zh-CN" sz="1000" b="0" i="0" u="none" strike="noStrike" cap="none" spc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 B"/>
                  <a:ea typeface="阿里巴巴普惠体 B"/>
                  <a:cs typeface="阿里巴巴普惠体 B"/>
                </a:rPr>
                <a:t>您的内容打在这里，或者通过复制您的文本后，在此框中选择粘贴。</a:t>
              </a:r>
              <a:endParaRPr sz="1400" b="0">
                <a:solidFill>
                  <a:schemeClr val="tx1"/>
                </a:solidFill>
                <a:latin typeface="Franklin Gothic Medium"/>
                <a:cs typeface="Franklin Gothic Medium"/>
              </a:endParaRPr>
            </a:p>
          </p:txBody>
        </p:sp>
      </p:grpSp>
      <p:grpSp>
        <p:nvGrpSpPr>
          <p:cNvPr id="1144464272" name=""/>
          <p:cNvGrpSpPr/>
          <p:nvPr/>
        </p:nvGrpSpPr>
        <p:grpSpPr bwMode="auto">
          <a:xfrm rot="0" flipH="0" flipV="0">
            <a:off x="3067596" y="4810199"/>
            <a:ext cx="1395597" cy="1038236"/>
            <a:chOff x="0" y="0"/>
            <a:chExt cx="1395597" cy="1038236"/>
          </a:xfrm>
        </p:grpSpPr>
        <p:sp>
          <p:nvSpPr>
            <p:cNvPr id="1642725286" name=""/>
            <p:cNvSpPr txBox="1"/>
            <p:nvPr/>
          </p:nvSpPr>
          <p:spPr bwMode="auto">
            <a:xfrm rot="0" flipH="0" flipV="0">
              <a:off x="306" y="0"/>
              <a:ext cx="1395291" cy="36612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a:r>
                <a:rPr lang="zh-CN" sz="1800" b="0" i="0" u="none" strike="noStrike" cap="none" spc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阿里巴巴普惠体 B"/>
                </a:rPr>
                <a:t>添加标题</a:t>
              </a:r>
              <a:endParaRPr sz="1600" b="0">
                <a:solidFill>
                  <a:schemeClr val="tx1"/>
                </a:solidFill>
                <a:latin typeface="Franklin Gothic Medium"/>
                <a:cs typeface="Franklin Gothic Medium"/>
              </a:endParaRPr>
            </a:p>
          </p:txBody>
        </p:sp>
        <p:sp>
          <p:nvSpPr>
            <p:cNvPr id="787457350" name=""/>
            <p:cNvSpPr txBox="1"/>
            <p:nvPr/>
          </p:nvSpPr>
          <p:spPr bwMode="auto">
            <a:xfrm rot="0" flipH="0" flipV="0">
              <a:off x="0" y="336836"/>
              <a:ext cx="1395404" cy="7013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a:r>
                <a:rPr lang="zh-CN" sz="1000" b="0" i="0" u="none" strike="noStrike" cap="none" spc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 B"/>
                  <a:ea typeface="阿里巴巴普惠体 B"/>
                  <a:cs typeface="阿里巴巴普惠体 B"/>
                </a:rPr>
                <a:t>您的内容打在这里，或者通过复制您的文本后，在此框中选择粘贴。</a:t>
              </a:r>
              <a:endParaRPr sz="1400" b="0">
                <a:solidFill>
                  <a:schemeClr val="tx1"/>
                </a:solidFill>
                <a:latin typeface="Franklin Gothic Medium"/>
                <a:cs typeface="Franklin Gothic Medium"/>
              </a:endParaRPr>
            </a:p>
          </p:txBody>
        </p:sp>
      </p:grpSp>
      <p:grpSp>
        <p:nvGrpSpPr>
          <p:cNvPr id="820552654" name=""/>
          <p:cNvGrpSpPr/>
          <p:nvPr/>
        </p:nvGrpSpPr>
        <p:grpSpPr bwMode="auto">
          <a:xfrm rot="0" flipH="0" flipV="0">
            <a:off x="10346682" y="2306502"/>
            <a:ext cx="1395597" cy="1038236"/>
            <a:chOff x="0" y="0"/>
            <a:chExt cx="1395597" cy="1038236"/>
          </a:xfrm>
        </p:grpSpPr>
        <p:sp>
          <p:nvSpPr>
            <p:cNvPr id="756611451" name=""/>
            <p:cNvSpPr txBox="1"/>
            <p:nvPr/>
          </p:nvSpPr>
          <p:spPr bwMode="auto">
            <a:xfrm rot="0" flipH="0" flipV="0">
              <a:off x="306" y="0"/>
              <a:ext cx="1395291" cy="36612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a:r>
                <a:rPr lang="zh-CN" sz="1800" b="0" i="0" u="none" strike="noStrike" cap="none" spc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阿里巴巴普惠体 B"/>
                </a:rPr>
                <a:t>添加标题</a:t>
              </a:r>
              <a:endParaRPr sz="1600" b="0">
                <a:solidFill>
                  <a:schemeClr val="tx1"/>
                </a:solidFill>
                <a:latin typeface="Franklin Gothic Medium"/>
                <a:cs typeface="Franklin Gothic Medium"/>
              </a:endParaRPr>
            </a:p>
          </p:txBody>
        </p:sp>
        <p:sp>
          <p:nvSpPr>
            <p:cNvPr id="83900619" name=""/>
            <p:cNvSpPr txBox="1"/>
            <p:nvPr/>
          </p:nvSpPr>
          <p:spPr bwMode="auto">
            <a:xfrm rot="0" flipH="0" flipV="0">
              <a:off x="0" y="336836"/>
              <a:ext cx="1393244" cy="7013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a:r>
                <a:rPr lang="zh-CN" sz="1000" b="0" i="0" u="none" strike="noStrike" cap="none" spc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 B"/>
                  <a:ea typeface="阿里巴巴普惠体 B"/>
                  <a:cs typeface="阿里巴巴普惠体 B"/>
                </a:rPr>
                <a:t>您的内容打在这里，或者通过复制您的文本后，在此框中选择粘贴。</a:t>
              </a:r>
              <a:endParaRPr sz="1400" b="0">
                <a:solidFill>
                  <a:schemeClr val="tx1"/>
                </a:solidFill>
                <a:latin typeface="Franklin Gothic Medium"/>
                <a:cs typeface="Franklin Gothic Medium"/>
              </a:endParaRPr>
            </a:p>
          </p:txBody>
        </p:sp>
      </p:grpSp>
      <p:sp>
        <p:nvSpPr>
          <p:cNvPr id="772316392" name="矩形: 圆角 12"/>
          <p:cNvSpPr/>
          <p:nvPr/>
        </p:nvSpPr>
        <p:spPr bwMode="auto">
          <a:xfrm rot="0" flipH="0" flipV="0">
            <a:off x="796071" y="756713"/>
            <a:ext cx="4807242" cy="504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/>
            <a:noAutofit/>
          </a:bodyPr>
          <a:lstStyle/>
          <a:p>
            <a:pPr algn="l">
              <a:defRPr/>
            </a:pPr>
            <a:r>
              <a:rPr lang="zh-CN" sz="2000" b="0" i="0" u="none" strike="noStrike" cap="none" spc="0">
                <a:solidFill>
                  <a:schemeClr val="lt1"/>
                </a:solidFill>
                <a:latin typeface="阿里巴巴普惠体 B"/>
                <a:ea typeface="阿里巴巴普惠体 B"/>
                <a:cs typeface="阿里巴巴普惠体 B"/>
              </a:rPr>
              <a:t>添加标题</a:t>
            </a:r>
            <a:endParaRPr lang="zh-CN" sz="2000">
              <a:solidFill>
                <a:schemeClr val="bg1"/>
              </a:solidFill>
              <a:cs typeface="阿里巴巴普惠体 B"/>
            </a:endParaRPr>
          </a:p>
        </p:txBody>
      </p:sp>
      <p:grpSp>
        <p:nvGrpSpPr>
          <p:cNvPr id="367345403" name=""/>
          <p:cNvGrpSpPr/>
          <p:nvPr/>
        </p:nvGrpSpPr>
        <p:grpSpPr bwMode="auto">
          <a:xfrm>
            <a:off x="4786326" y="915881"/>
            <a:ext cx="542583" cy="215096"/>
            <a:chOff x="0" y="0"/>
            <a:chExt cx="542583" cy="215096"/>
          </a:xfrm>
        </p:grpSpPr>
        <p:sp>
          <p:nvSpPr>
            <p:cNvPr id="1907754223" name=""/>
            <p:cNvSpPr/>
            <p:nvPr/>
          </p:nvSpPr>
          <p:spPr bwMode="auto">
            <a:xfrm rot="5399942" flipH="0" flipV="0">
              <a:off x="-42521" y="42521"/>
              <a:ext cx="173489" cy="88445"/>
            </a:xfrm>
            <a:prstGeom prst="flowChartTerminator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8986626" name=""/>
            <p:cNvSpPr/>
            <p:nvPr/>
          </p:nvSpPr>
          <p:spPr bwMode="auto">
            <a:xfrm rot="5399942" flipH="0" flipV="0">
              <a:off x="411615" y="42521"/>
              <a:ext cx="173489" cy="88445"/>
            </a:xfrm>
            <a:prstGeom prst="flowChartTerminator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6501547" name=""/>
            <p:cNvSpPr/>
            <p:nvPr/>
          </p:nvSpPr>
          <p:spPr bwMode="auto">
            <a:xfrm flipH="0" flipV="1">
              <a:off x="159969" y="14589"/>
              <a:ext cx="234635" cy="200506"/>
            </a:xfrm>
            <a:prstGeom prst="blockArc">
              <a:avLst>
                <a:gd name="adj1" fmla="val 10800000"/>
                <a:gd name="adj2" fmla="val 0"/>
                <a:gd name="adj3" fmla="val 29932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pull dir="ld"/>
      </p:transition>
    </mc:Choice>
    <mc:Fallback>
      <p:transition spd="med" advClick="1">
        <p:pull dir="ld"/>
      </p:transition>
    </mc:Fallback>
  </mc:AlternateContent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9059334" name="任意多边形 18"/>
          <p:cNvSpPr/>
          <p:nvPr/>
        </p:nvSpPr>
        <p:spPr bwMode="auto">
          <a:xfrm flipV="0">
            <a:off x="-1" y="0"/>
            <a:ext cx="6210565" cy="6858000"/>
          </a:xfrm>
          <a:custGeom>
            <a:avLst/>
            <a:gdLst>
              <a:gd name="connsiteX0" fmla="*/ 0 w 5233080"/>
              <a:gd name="connsiteY0" fmla="*/ 0 h 6858000"/>
              <a:gd name="connsiteX1" fmla="*/ 2929790 w 5233080"/>
              <a:gd name="connsiteY1" fmla="*/ 0 h 6858000"/>
              <a:gd name="connsiteX2" fmla="*/ 5233080 w 5233080"/>
              <a:gd name="connsiteY2" fmla="*/ 6858000 h 6858000"/>
              <a:gd name="connsiteX3" fmla="*/ 0 w 523308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3080" h="6858000" fill="norm" stroke="1" extrusionOk="0">
                <a:moveTo>
                  <a:pt x="0" y="0"/>
                </a:moveTo>
                <a:lnTo>
                  <a:pt x="2929790" y="0"/>
                </a:lnTo>
                <a:lnTo>
                  <a:pt x="523308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cs typeface="阿里巴巴普惠体 B"/>
            </a:endParaRPr>
          </a:p>
        </p:txBody>
      </p:sp>
      <p:sp>
        <p:nvSpPr>
          <p:cNvPr id="26255264" name=""/>
          <p:cNvSpPr/>
          <p:nvPr/>
        </p:nvSpPr>
        <p:spPr bwMode="auto">
          <a:xfrm flipH="0" flipV="0">
            <a:off x="10939615" y="149463"/>
            <a:ext cx="1111248" cy="1111248"/>
          </a:xfrm>
          <a:prstGeom prst="donut">
            <a:avLst>
              <a:gd name="adj" fmla="val 25000"/>
            </a:avLst>
          </a:prstGeom>
          <a:solidFill>
            <a:schemeClr val="accent2">
              <a:lumMod val="20000"/>
              <a:lumOff val="80000"/>
              <a:alpha val="43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5897477" name=""/>
          <p:cNvSpPr/>
          <p:nvPr/>
        </p:nvSpPr>
        <p:spPr bwMode="auto">
          <a:xfrm rot="16199969" flipH="0" flipV="0">
            <a:off x="11831935" y="1669437"/>
            <a:ext cx="815914" cy="815914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gradFill>
            <a:gsLst>
              <a:gs pos="0">
                <a:schemeClr val="accent2">
                  <a:lumMod val="20000"/>
                  <a:lumOff val="80000"/>
                  <a:alpha val="80000"/>
                </a:schemeClr>
              </a:gs>
              <a:gs pos="100000">
                <a:schemeClr val="accent2">
                  <a:lumMod val="40000"/>
                  <a:lumOff val="60000"/>
                  <a:alpha val="8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09615084" name=""/>
          <p:cNvSpPr/>
          <p:nvPr/>
        </p:nvSpPr>
        <p:spPr bwMode="auto">
          <a:xfrm rot="0" flipH="0" flipV="0">
            <a:off x="11070000" y="1544400"/>
            <a:ext cx="252000" cy="252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582347" name="矩形: 圆角 12"/>
          <p:cNvSpPr/>
          <p:nvPr/>
        </p:nvSpPr>
        <p:spPr bwMode="auto">
          <a:xfrm rot="0" flipH="0" flipV="0">
            <a:off x="796071" y="756713"/>
            <a:ext cx="4807242" cy="504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/>
            <a:noAutofit/>
          </a:bodyPr>
          <a:lstStyle/>
          <a:p>
            <a:pPr algn="l">
              <a:defRPr/>
            </a:pPr>
            <a:r>
              <a:rPr lang="zh-CN" sz="2000" b="0" i="0" u="none" strike="noStrike" cap="none" spc="0">
                <a:solidFill>
                  <a:schemeClr val="lt1"/>
                </a:solidFill>
                <a:latin typeface="阿里巴巴普惠体 B"/>
                <a:ea typeface="阿里巴巴普惠体 B"/>
                <a:cs typeface="阿里巴巴普惠体 B"/>
              </a:rPr>
              <a:t>添加标题</a:t>
            </a:r>
            <a:endParaRPr lang="zh-CN" sz="2000">
              <a:solidFill>
                <a:schemeClr val="bg1"/>
              </a:solidFill>
              <a:cs typeface="阿里巴巴普惠体 B"/>
            </a:endParaRPr>
          </a:p>
        </p:txBody>
      </p:sp>
      <p:grpSp>
        <p:nvGrpSpPr>
          <p:cNvPr id="645796494" name=""/>
          <p:cNvGrpSpPr/>
          <p:nvPr/>
        </p:nvGrpSpPr>
        <p:grpSpPr bwMode="auto">
          <a:xfrm>
            <a:off x="4786326" y="915881"/>
            <a:ext cx="542583" cy="215096"/>
            <a:chOff x="0" y="0"/>
            <a:chExt cx="542583" cy="215096"/>
          </a:xfrm>
        </p:grpSpPr>
        <p:sp>
          <p:nvSpPr>
            <p:cNvPr id="203139527" name=""/>
            <p:cNvSpPr/>
            <p:nvPr/>
          </p:nvSpPr>
          <p:spPr bwMode="auto">
            <a:xfrm rot="5399942" flipH="0" flipV="0">
              <a:off x="-42521" y="42521"/>
              <a:ext cx="173489" cy="88445"/>
            </a:xfrm>
            <a:prstGeom prst="flowChartTerminator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67236270" name=""/>
            <p:cNvSpPr/>
            <p:nvPr/>
          </p:nvSpPr>
          <p:spPr bwMode="auto">
            <a:xfrm rot="5399942" flipH="0" flipV="0">
              <a:off x="411615" y="42521"/>
              <a:ext cx="173489" cy="88445"/>
            </a:xfrm>
            <a:prstGeom prst="flowChartTerminator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13943393" name=""/>
            <p:cNvSpPr/>
            <p:nvPr/>
          </p:nvSpPr>
          <p:spPr bwMode="auto">
            <a:xfrm flipH="0" flipV="1">
              <a:off x="159969" y="14589"/>
              <a:ext cx="234635" cy="200506"/>
            </a:xfrm>
            <a:prstGeom prst="blockArc">
              <a:avLst>
                <a:gd name="adj1" fmla="val 10800000"/>
                <a:gd name="adj2" fmla="val 0"/>
                <a:gd name="adj3" fmla="val 29932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153179264" name=""/>
          <p:cNvGrpSpPr/>
          <p:nvPr/>
        </p:nvGrpSpPr>
        <p:grpSpPr bwMode="auto">
          <a:xfrm>
            <a:off x="797150" y="5357160"/>
            <a:ext cx="4756844" cy="1021557"/>
            <a:chOff x="0" y="0"/>
            <a:chExt cx="4756844" cy="1021557"/>
          </a:xfrm>
        </p:grpSpPr>
        <p:sp>
          <p:nvSpPr>
            <p:cNvPr id="2109618993" name="TextBox 26"/>
            <p:cNvSpPr txBox="1"/>
            <p:nvPr/>
          </p:nvSpPr>
          <p:spPr bwMode="auto">
            <a:xfrm>
              <a:off x="0" y="426837"/>
              <a:ext cx="4755765" cy="594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  <a:defRPr/>
              </a:pPr>
              <a:r>
                <a:rPr lang="zh-CN" sz="1100">
                  <a:solidFill>
                    <a:schemeClr val="tx1">
                      <a:lumMod val="85000"/>
                      <a:lumOff val="15000"/>
                    </a:schemeClr>
                  </a:solidFill>
                  <a:cs typeface="阿里巴巴普惠体 B"/>
                </a:rPr>
                <a:t>您的内容打在这里，或者通过复制您的文本后，在此框中选择粘贴，并选择只保留文字。您的内容打在这里，或者通过通过复制您的文本。</a:t>
              </a:r>
              <a:endParaRPr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96963193" name="TextBox 27"/>
            <p:cNvSpPr txBox="1"/>
            <p:nvPr/>
          </p:nvSpPr>
          <p:spPr bwMode="auto">
            <a:xfrm flipH="0" flipV="0">
              <a:off x="0" y="0"/>
              <a:ext cx="4756844" cy="366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defRPr/>
              </a:pPr>
              <a:r>
                <a:rPr lang="zh-CN" sz="1800">
                  <a:solidFill>
                    <a:schemeClr val="tx1">
                      <a:lumMod val="85000"/>
                      <a:lumOff val="15000"/>
                    </a:schemeClr>
                  </a:solidFill>
                  <a:cs typeface="阿里巴巴普惠体 B"/>
                </a:rPr>
                <a:t>添加标题</a:t>
              </a:r>
              <a:endParaRPr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463996402" name=""/>
          <p:cNvSpPr/>
          <p:nvPr/>
        </p:nvSpPr>
        <p:spPr bwMode="auto">
          <a:xfrm rot="0" flipH="1" flipV="0">
            <a:off x="7123792" y="5449779"/>
            <a:ext cx="1653934" cy="1793570"/>
          </a:xfrm>
          <a:prstGeom prst="arc">
            <a:avLst>
              <a:gd name="adj1" fmla="val 16200000"/>
              <a:gd name="adj2" fmla="val 0"/>
            </a:avLst>
          </a:prstGeom>
          <a:ln w="5715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589380153" name=""/>
          <p:cNvSpPr/>
          <p:nvPr/>
        </p:nvSpPr>
        <p:spPr bwMode="auto">
          <a:xfrm rot="0" flipH="0" flipV="0">
            <a:off x="5469857" y="4731733"/>
            <a:ext cx="1653933" cy="1793570"/>
          </a:xfrm>
          <a:prstGeom prst="arc">
            <a:avLst>
              <a:gd name="adj1" fmla="val 16200000"/>
              <a:gd name="adj2" fmla="val 0"/>
            </a:avLst>
          </a:prstGeom>
          <a:ln w="5715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198189326" name=""/>
          <p:cNvSpPr/>
          <p:nvPr/>
        </p:nvSpPr>
        <p:spPr bwMode="auto">
          <a:xfrm rot="0" flipH="0" flipV="0">
            <a:off x="7950760" y="2337980"/>
            <a:ext cx="2327723" cy="116943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3">
              <a:lumMod val="40000"/>
              <a:lumOff val="60000"/>
            </a:schemeClr>
          </a:solidFill>
          <a:ln w="5715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28557626" name=""/>
          <p:cNvSpPr/>
          <p:nvPr/>
        </p:nvSpPr>
        <p:spPr bwMode="auto">
          <a:xfrm rot="0" flipH="0" flipV="0">
            <a:off x="7950760" y="4280349"/>
            <a:ext cx="2327722" cy="1169429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5">
              <a:lumMod val="40000"/>
              <a:lumOff val="60000"/>
            </a:schemeClr>
          </a:solidFill>
          <a:ln w="5715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66030" name=""/>
          <p:cNvSpPr/>
          <p:nvPr/>
        </p:nvSpPr>
        <p:spPr bwMode="auto">
          <a:xfrm rot="0" flipH="1" flipV="0">
            <a:off x="7123792" y="3507410"/>
            <a:ext cx="1653935" cy="1793571"/>
          </a:xfrm>
          <a:prstGeom prst="arc">
            <a:avLst>
              <a:gd name="adj1" fmla="val 16200000"/>
              <a:gd name="adj2" fmla="val 0"/>
            </a:avLst>
          </a:prstGeom>
          <a:ln w="5715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416481792" name=""/>
          <p:cNvSpPr/>
          <p:nvPr/>
        </p:nvSpPr>
        <p:spPr bwMode="auto">
          <a:xfrm rot="0" flipH="1" flipV="0">
            <a:off x="3969100" y="1619934"/>
            <a:ext cx="2327722" cy="1169429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 w="5715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728208" name=""/>
          <p:cNvSpPr/>
          <p:nvPr/>
        </p:nvSpPr>
        <p:spPr bwMode="auto">
          <a:xfrm rot="0" flipH="1" flipV="0">
            <a:off x="3969100" y="3562302"/>
            <a:ext cx="2327722" cy="1169429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2">
              <a:lumMod val="40000"/>
              <a:lumOff val="60000"/>
            </a:schemeClr>
          </a:solidFill>
          <a:ln w="5715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072225" name=""/>
          <p:cNvSpPr/>
          <p:nvPr/>
        </p:nvSpPr>
        <p:spPr bwMode="auto">
          <a:xfrm rot="0" flipH="0" flipV="0">
            <a:off x="5469857" y="2789363"/>
            <a:ext cx="1653934" cy="1793570"/>
          </a:xfrm>
          <a:prstGeom prst="arc">
            <a:avLst>
              <a:gd name="adj1" fmla="val 16200000"/>
              <a:gd name="adj2" fmla="val 0"/>
            </a:avLst>
          </a:prstGeom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cxnSp>
        <p:nvCxnSpPr>
          <p:cNvPr id="145445030" name=""/>
          <p:cNvCxnSpPr>
            <a:cxnSpLocks/>
          </p:cNvCxnSpPr>
          <p:nvPr/>
        </p:nvCxnSpPr>
        <p:spPr bwMode="auto">
          <a:xfrm rot="0" flipH="1" flipV="0">
            <a:off x="7123791" y="3686149"/>
            <a:ext cx="0" cy="3171849"/>
          </a:xfrm>
          <a:prstGeom prst="line">
            <a:avLst/>
          </a:prstGeom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6211242" name=""/>
          <p:cNvSpPr txBox="1"/>
          <p:nvPr/>
        </p:nvSpPr>
        <p:spPr bwMode="auto">
          <a:xfrm rot="0" flipH="0" flipV="0">
            <a:off x="2303499" y="1619934"/>
            <a:ext cx="1572609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zh-CN" sz="1200" b="0" i="0" u="none" strike="noStrike" cap="none" spc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B"/>
                <a:ea typeface="阿里巴巴普惠体 B"/>
                <a:cs typeface="阿里巴巴普惠体 B"/>
              </a:rPr>
              <a:t>您的内容打在这里，或者通过复制您的文本后，在此框中选择粘贴。</a:t>
            </a:r>
            <a:endParaRPr/>
          </a:p>
        </p:txBody>
      </p:sp>
      <p:sp>
        <p:nvSpPr>
          <p:cNvPr id="243098103" name=""/>
          <p:cNvSpPr txBox="1"/>
          <p:nvPr/>
        </p:nvSpPr>
        <p:spPr bwMode="auto">
          <a:xfrm rot="0" flipH="0" flipV="0">
            <a:off x="2303499" y="3562302"/>
            <a:ext cx="1574048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zh-CN" sz="1200" b="0" i="0" u="none" strike="noStrike" cap="none" spc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B"/>
                <a:ea typeface="阿里巴巴普惠体 B"/>
                <a:cs typeface="阿里巴巴普惠体 B"/>
              </a:rPr>
              <a:t>您的内容打在这里，或者通过复制您的文本后，在此框中选择粘贴。</a:t>
            </a:r>
            <a:endParaRPr sz="140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008587421" name=""/>
          <p:cNvSpPr txBox="1"/>
          <p:nvPr/>
        </p:nvSpPr>
        <p:spPr bwMode="auto">
          <a:xfrm rot="0" flipH="0" flipV="0">
            <a:off x="10370086" y="2337980"/>
            <a:ext cx="1462569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zh-CN" sz="1200" b="0" i="0" u="none" strike="noStrike" cap="none" spc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B"/>
                <a:ea typeface="阿里巴巴普惠体 B"/>
                <a:cs typeface="阿里巴巴普惠体 B"/>
              </a:rPr>
              <a:t>您的内容打在这里，或者通过复制您的文本后，在此框中选择粘贴。</a:t>
            </a:r>
            <a:endParaRPr sz="140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584938400" name=""/>
          <p:cNvSpPr txBox="1"/>
          <p:nvPr/>
        </p:nvSpPr>
        <p:spPr bwMode="auto">
          <a:xfrm rot="0" flipH="0" flipV="0">
            <a:off x="10370086" y="4280349"/>
            <a:ext cx="1462569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zh-CN" sz="1200" b="0" i="0" u="none" strike="noStrike" cap="none" spc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B"/>
                <a:ea typeface="阿里巴巴普惠体 B"/>
                <a:cs typeface="阿里巴巴普惠体 B"/>
              </a:rPr>
              <a:t>您的内容打在这里，或者通过复制您的文本后，在此框中选择粘贴。</a:t>
            </a:r>
            <a:endParaRPr sz="140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2110760055" name=""/>
          <p:cNvGrpSpPr/>
          <p:nvPr/>
        </p:nvGrpSpPr>
        <p:grpSpPr bwMode="auto">
          <a:xfrm rot="0" flipH="0" flipV="0">
            <a:off x="4141264" y="1822197"/>
            <a:ext cx="1986652" cy="810581"/>
            <a:chOff x="0" y="0"/>
            <a:chExt cx="1986652" cy="810581"/>
          </a:xfrm>
        </p:grpSpPr>
        <p:sp>
          <p:nvSpPr>
            <p:cNvPr id="636164432" name=""/>
            <p:cNvSpPr txBox="1"/>
            <p:nvPr/>
          </p:nvSpPr>
          <p:spPr bwMode="auto">
            <a:xfrm rot="0" flipH="0" flipV="0">
              <a:off x="0" y="0"/>
              <a:ext cx="1986652" cy="3356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1600" b="0" i="0" u="none" strike="noStrike" cap="none" spc="0">
                  <a:solidFill>
                    <a:schemeClr val="bg1"/>
                  </a:solidFill>
                  <a:latin typeface="阿里巴巴普惠体 B"/>
                  <a:ea typeface="阿里巴巴普惠体 B"/>
                  <a:cs typeface="阿里巴巴普惠体 B"/>
                </a:rPr>
                <a:t>添加标题</a:t>
              </a:r>
              <a:endParaRPr sz="1600" b="1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821678994" name=""/>
            <p:cNvSpPr txBox="1"/>
            <p:nvPr/>
          </p:nvSpPr>
          <p:spPr bwMode="auto">
            <a:xfrm rot="0" flipH="0" flipV="0">
              <a:off x="128" y="261580"/>
              <a:ext cx="1985076" cy="5489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1000" b="0" i="0" u="none" strike="noStrike" cap="none" spc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 B"/>
                  <a:ea typeface="阿里巴巴普惠体 B"/>
                  <a:cs typeface="阿里巴巴普惠体 B"/>
                </a:rPr>
                <a:t>您的内容打在这里，或者通过复制您的文本后，在此框中选择粘贴。</a:t>
              </a:r>
              <a:endParaRPr sz="110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53879613" name=""/>
          <p:cNvGrpSpPr/>
          <p:nvPr/>
        </p:nvGrpSpPr>
        <p:grpSpPr bwMode="auto">
          <a:xfrm rot="0" flipH="0" flipV="0">
            <a:off x="8122778" y="2540243"/>
            <a:ext cx="1986942" cy="810581"/>
            <a:chOff x="0" y="0"/>
            <a:chExt cx="1986942" cy="810581"/>
          </a:xfrm>
        </p:grpSpPr>
        <p:sp>
          <p:nvSpPr>
            <p:cNvPr id="1582243608" name=""/>
            <p:cNvSpPr txBox="1"/>
            <p:nvPr/>
          </p:nvSpPr>
          <p:spPr bwMode="auto">
            <a:xfrm rot="0" flipH="0" flipV="0">
              <a:off x="0" y="0"/>
              <a:ext cx="1986942" cy="3356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1600" b="0" i="0" u="none" strike="noStrike" cap="none" spc="0">
                  <a:solidFill>
                    <a:schemeClr val="bg1"/>
                  </a:solidFill>
                  <a:latin typeface="阿里巴巴普惠体 B"/>
                  <a:ea typeface="阿里巴巴普惠体 B"/>
                  <a:cs typeface="阿里巴巴普惠体 B"/>
                </a:rPr>
                <a:t>添加标题</a:t>
              </a:r>
              <a:endParaRPr sz="1600" b="1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598572864" name=""/>
            <p:cNvSpPr txBox="1"/>
            <p:nvPr/>
          </p:nvSpPr>
          <p:spPr bwMode="auto">
            <a:xfrm rot="0" flipH="0" flipV="0">
              <a:off x="128" y="261580"/>
              <a:ext cx="1985366" cy="5489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1000" b="0" i="0" u="none" strike="noStrike" cap="none" spc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 B"/>
                  <a:ea typeface="阿里巴巴普惠体 B"/>
                  <a:cs typeface="阿里巴巴普惠体 B"/>
                </a:rPr>
                <a:t>您的内容打在这里，或者通过复制您的文本后，在此框中选择粘贴。</a:t>
              </a:r>
              <a:endParaRPr sz="110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69346490" name=""/>
          <p:cNvGrpSpPr/>
          <p:nvPr/>
        </p:nvGrpSpPr>
        <p:grpSpPr bwMode="auto">
          <a:xfrm rot="0" flipH="0" flipV="0">
            <a:off x="8122633" y="4482612"/>
            <a:ext cx="1987233" cy="810581"/>
            <a:chOff x="0" y="0"/>
            <a:chExt cx="1987233" cy="810581"/>
          </a:xfrm>
        </p:grpSpPr>
        <p:sp>
          <p:nvSpPr>
            <p:cNvPr id="1389539716" name=""/>
            <p:cNvSpPr txBox="1"/>
            <p:nvPr/>
          </p:nvSpPr>
          <p:spPr bwMode="auto">
            <a:xfrm rot="0" flipH="0" flipV="0">
              <a:off x="0" y="0"/>
              <a:ext cx="1987233" cy="3356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1600" b="0" i="0" u="none" strike="noStrike" cap="none" spc="0">
                  <a:solidFill>
                    <a:schemeClr val="bg1"/>
                  </a:solidFill>
                  <a:latin typeface="阿里巴巴普惠体 B"/>
                  <a:ea typeface="阿里巴巴普惠体 B"/>
                  <a:cs typeface="阿里巴巴普惠体 B"/>
                </a:rPr>
                <a:t>添加标题</a:t>
              </a:r>
              <a:endParaRPr sz="1600" b="1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313896871" name=""/>
            <p:cNvSpPr txBox="1"/>
            <p:nvPr/>
          </p:nvSpPr>
          <p:spPr bwMode="auto">
            <a:xfrm rot="0" flipH="0" flipV="0">
              <a:off x="128" y="261580"/>
              <a:ext cx="1985656" cy="5489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1000" b="0" i="0" u="none" strike="noStrike" cap="none" spc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 B"/>
                  <a:ea typeface="阿里巴巴普惠体 B"/>
                  <a:cs typeface="阿里巴巴普惠体 B"/>
                </a:rPr>
                <a:t>您的内容打在这里，或者通过复制您的文本后，在此框中选择粘贴。</a:t>
              </a:r>
              <a:endParaRPr sz="110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893602586" name=""/>
          <p:cNvGrpSpPr/>
          <p:nvPr/>
        </p:nvGrpSpPr>
        <p:grpSpPr bwMode="auto">
          <a:xfrm rot="0" flipH="0" flipV="0">
            <a:off x="4140829" y="3764566"/>
            <a:ext cx="1987523" cy="810581"/>
            <a:chOff x="0" y="0"/>
            <a:chExt cx="1987523" cy="810581"/>
          </a:xfrm>
        </p:grpSpPr>
        <p:sp>
          <p:nvSpPr>
            <p:cNvPr id="118833806" name=""/>
            <p:cNvSpPr txBox="1"/>
            <p:nvPr/>
          </p:nvSpPr>
          <p:spPr bwMode="auto">
            <a:xfrm rot="0" flipH="0" flipV="0">
              <a:off x="0" y="0"/>
              <a:ext cx="1987523" cy="3356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1600" b="0" i="0" u="none" strike="noStrike" cap="none" spc="0">
                  <a:solidFill>
                    <a:schemeClr val="bg1"/>
                  </a:solidFill>
                  <a:latin typeface="阿里巴巴普惠体 B"/>
                  <a:ea typeface="阿里巴巴普惠体 B"/>
                  <a:cs typeface="阿里巴巴普惠体 B"/>
                </a:rPr>
                <a:t>添加标题</a:t>
              </a:r>
              <a:endParaRPr sz="1600" b="1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633183243" name=""/>
            <p:cNvSpPr txBox="1"/>
            <p:nvPr/>
          </p:nvSpPr>
          <p:spPr bwMode="auto">
            <a:xfrm rot="0" flipH="0" flipV="0">
              <a:off x="128" y="261580"/>
              <a:ext cx="1985947" cy="5489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1000" b="0" i="0" u="none" strike="noStrike" cap="none" spc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 B"/>
                  <a:ea typeface="阿里巴巴普惠体 B"/>
                  <a:cs typeface="阿里巴巴普惠体 B"/>
                </a:rPr>
                <a:t>您的内容打在这里，或者通过复制您的文本后，在此框中选择粘贴。</a:t>
              </a:r>
              <a:endParaRPr sz="110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830727647" name=""/>
          <p:cNvGrpSpPr/>
          <p:nvPr/>
        </p:nvGrpSpPr>
        <p:grpSpPr bwMode="auto">
          <a:xfrm>
            <a:off x="6531528" y="2649468"/>
            <a:ext cx="435675" cy="488039"/>
            <a:chOff x="0" y="0"/>
            <a:chExt cx="435675" cy="488039"/>
          </a:xfrm>
        </p:grpSpPr>
        <p:sp>
          <p:nvSpPr>
            <p:cNvPr id="1448893460" name=""/>
            <p:cNvSpPr/>
            <p:nvPr/>
          </p:nvSpPr>
          <p:spPr bwMode="auto">
            <a:xfrm rot="0" flipH="0" flipV="0">
              <a:off x="0" y="26182"/>
              <a:ext cx="435675" cy="435675"/>
            </a:xfrm>
            <a:prstGeom prst="ellipse">
              <a:avLst/>
            </a:prstGeom>
            <a:solidFill>
              <a:schemeClr val="bg1"/>
            </a:solidFill>
            <a:ln w="38099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43621304" name=""/>
            <p:cNvSpPr txBox="1"/>
            <p:nvPr/>
          </p:nvSpPr>
          <p:spPr bwMode="auto">
            <a:xfrm rot="0" flipH="0" flipV="0">
              <a:off x="68824" y="0"/>
              <a:ext cx="298027" cy="4880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ru-RU" sz="2600" b="1" i="0" u="none" strike="noStrike" cap="none" spc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Arial"/>
                  <a:cs typeface="Arial"/>
                </a:rPr>
                <a:t>4</a:t>
              </a:r>
              <a:endParaRPr sz="2600" b="1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/>
                <a:cs typeface="Franklin Gothic Medium"/>
              </a:endParaRPr>
            </a:p>
          </p:txBody>
        </p:sp>
      </p:grpSp>
      <p:grpSp>
        <p:nvGrpSpPr>
          <p:cNvPr id="869323254" name=""/>
          <p:cNvGrpSpPr/>
          <p:nvPr/>
        </p:nvGrpSpPr>
        <p:grpSpPr bwMode="auto">
          <a:xfrm>
            <a:off x="7303427" y="3311127"/>
            <a:ext cx="435675" cy="488039"/>
            <a:chOff x="0" y="0"/>
            <a:chExt cx="435675" cy="488039"/>
          </a:xfrm>
        </p:grpSpPr>
        <p:sp>
          <p:nvSpPr>
            <p:cNvPr id="1998887324" name=""/>
            <p:cNvSpPr/>
            <p:nvPr/>
          </p:nvSpPr>
          <p:spPr bwMode="auto">
            <a:xfrm rot="0" flipH="0" flipV="0">
              <a:off x="0" y="26182"/>
              <a:ext cx="435675" cy="435675"/>
            </a:xfrm>
            <a:prstGeom prst="ellipse">
              <a:avLst/>
            </a:prstGeom>
            <a:solidFill>
              <a:schemeClr val="bg1"/>
            </a:solidFill>
            <a:ln w="38099" cap="flat" cmpd="sng" algn="ctr">
              <a:solidFill>
                <a:schemeClr val="accent3">
                  <a:lumMod val="40000"/>
                  <a:lumOff val="6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1279081" name=""/>
            <p:cNvSpPr txBox="1"/>
            <p:nvPr/>
          </p:nvSpPr>
          <p:spPr bwMode="auto">
            <a:xfrm rot="0" flipH="0" flipV="0">
              <a:off x="69004" y="0"/>
              <a:ext cx="297667" cy="4880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ru-RU" sz="2600" b="1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3</a:t>
              </a:r>
              <a:endParaRPr sz="2600" b="1">
                <a:solidFill>
                  <a:schemeClr val="tx2">
                    <a:lumMod val="50000"/>
                  </a:schemeClr>
                </a:solidFill>
                <a:latin typeface="Franklin Gothic Medium"/>
                <a:cs typeface="Franklin Gothic Medium"/>
              </a:endParaRPr>
            </a:p>
          </p:txBody>
        </p:sp>
      </p:grpSp>
      <p:grpSp>
        <p:nvGrpSpPr>
          <p:cNvPr id="1512743433" name=""/>
          <p:cNvGrpSpPr/>
          <p:nvPr/>
        </p:nvGrpSpPr>
        <p:grpSpPr bwMode="auto">
          <a:xfrm>
            <a:off x="7303427" y="5269904"/>
            <a:ext cx="435675" cy="488039"/>
            <a:chOff x="0" y="0"/>
            <a:chExt cx="435675" cy="488039"/>
          </a:xfrm>
        </p:grpSpPr>
        <p:sp>
          <p:nvSpPr>
            <p:cNvPr id="1394106711" name=""/>
            <p:cNvSpPr/>
            <p:nvPr/>
          </p:nvSpPr>
          <p:spPr bwMode="auto">
            <a:xfrm rot="0" flipH="0" flipV="0">
              <a:off x="0" y="26182"/>
              <a:ext cx="435675" cy="435675"/>
            </a:xfrm>
            <a:prstGeom prst="ellipse">
              <a:avLst/>
            </a:prstGeom>
            <a:solidFill>
              <a:schemeClr val="bg1"/>
            </a:solidFill>
            <a:ln w="38099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3641982" name=""/>
            <p:cNvSpPr txBox="1"/>
            <p:nvPr/>
          </p:nvSpPr>
          <p:spPr bwMode="auto">
            <a:xfrm rot="0" flipH="0" flipV="0">
              <a:off x="68824" y="0"/>
              <a:ext cx="298027" cy="4880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ru-RU" sz="2600" b="1" i="0" u="none" strike="noStrike" cap="none" spc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Arial"/>
                  <a:cs typeface="Arial"/>
                </a:rPr>
                <a:t>1</a:t>
              </a:r>
              <a:endParaRPr sz="2600" b="1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/>
                <a:cs typeface="Franklin Gothic Medium"/>
              </a:endParaRPr>
            </a:p>
          </p:txBody>
        </p:sp>
      </p:grpSp>
      <p:grpSp>
        <p:nvGrpSpPr>
          <p:cNvPr id="1179018079" name=""/>
          <p:cNvGrpSpPr/>
          <p:nvPr/>
        </p:nvGrpSpPr>
        <p:grpSpPr bwMode="auto">
          <a:xfrm>
            <a:off x="6531528" y="4591837"/>
            <a:ext cx="435675" cy="488039"/>
            <a:chOff x="0" y="0"/>
            <a:chExt cx="435675" cy="488039"/>
          </a:xfrm>
        </p:grpSpPr>
        <p:sp>
          <p:nvSpPr>
            <p:cNvPr id="1379703137" name=""/>
            <p:cNvSpPr/>
            <p:nvPr/>
          </p:nvSpPr>
          <p:spPr bwMode="auto">
            <a:xfrm rot="0" flipH="0" flipV="0">
              <a:off x="0" y="26182"/>
              <a:ext cx="435675" cy="435675"/>
            </a:xfrm>
            <a:prstGeom prst="ellipse">
              <a:avLst/>
            </a:prstGeom>
            <a:solidFill>
              <a:schemeClr val="bg1"/>
            </a:solidFill>
            <a:ln w="38099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58245366" name=""/>
            <p:cNvSpPr txBox="1"/>
            <p:nvPr/>
          </p:nvSpPr>
          <p:spPr bwMode="auto">
            <a:xfrm rot="0" flipH="0" flipV="0">
              <a:off x="68644" y="0"/>
              <a:ext cx="298387" cy="4880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ru-RU" sz="2600" b="1" i="0" u="none" strike="noStrike" cap="none" spc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Arial"/>
                  <a:cs typeface="Arial"/>
                </a:rPr>
                <a:t>2</a:t>
              </a:r>
              <a:endParaRPr sz="2600" b="1">
                <a:solidFill>
                  <a:schemeClr val="tx2">
                    <a:lumMod val="50000"/>
                  </a:schemeClr>
                </a:solidFill>
                <a:latin typeface="Franklin Gothic Medium"/>
                <a:cs typeface="Franklin Gothic Medium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pull dir="ld"/>
      </p:transition>
    </mc:Choice>
    <mc:Fallback>
      <p:transition spd="med" advClick="1">
        <p:pull dir="ld"/>
      </p:transition>
    </mc:Fallback>
  </mc:AlternateContent>
  <p:timing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4097697" name=""/>
          <p:cNvSpPr/>
          <p:nvPr/>
        </p:nvSpPr>
        <p:spPr bwMode="auto">
          <a:xfrm rot="0" flipH="0" flipV="0">
            <a:off x="3875124" y="1649990"/>
            <a:ext cx="7538999" cy="4430133"/>
          </a:xfrm>
          <a:prstGeom prst="roundRect">
            <a:avLst>
              <a:gd name="adj" fmla="val 9094"/>
            </a:avLst>
          </a:prstGeom>
          <a:blipFill>
            <a:blip r:embed="rId3">
              <a:alphaModFix amt="99999"/>
            </a:blip>
            <a:stretch/>
          </a:blipFill>
          <a:ln w="38099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AutoShape 135"/>
          <p:cNvSpPr/>
          <p:nvPr/>
        </p:nvSpPr>
        <p:spPr bwMode="auto">
          <a:xfrm rot="0" flipH="0" flipV="0">
            <a:off x="7048499" y="3455095"/>
            <a:ext cx="1192249" cy="81992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 fill="norm" stroke="1" extrusionOk="0">
                <a:moveTo>
                  <a:pt x="20249" y="18681"/>
                </a:moveTo>
                <a:lnTo>
                  <a:pt x="19651" y="18681"/>
                </a:lnTo>
                <a:lnTo>
                  <a:pt x="19575" y="18681"/>
                </a:lnTo>
                <a:lnTo>
                  <a:pt x="16874" y="14754"/>
                </a:lnTo>
                <a:lnTo>
                  <a:pt x="16874" y="14727"/>
                </a:lnTo>
                <a:lnTo>
                  <a:pt x="16199" y="13745"/>
                </a:lnTo>
                <a:lnTo>
                  <a:pt x="16199" y="7854"/>
                </a:lnTo>
                <a:lnTo>
                  <a:pt x="19575" y="2945"/>
                </a:lnTo>
                <a:lnTo>
                  <a:pt x="19651" y="2945"/>
                </a:lnTo>
                <a:lnTo>
                  <a:pt x="20249" y="2945"/>
                </a:lnTo>
                <a:cubicBezTo>
                  <a:pt x="20249" y="2945"/>
                  <a:pt x="20249" y="18681"/>
                  <a:pt x="20249" y="18681"/>
                </a:cubicBezTo>
                <a:close/>
                <a:moveTo>
                  <a:pt x="2024" y="19636"/>
                </a:moveTo>
                <a:cubicBezTo>
                  <a:pt x="1651" y="19636"/>
                  <a:pt x="1349" y="19195"/>
                  <a:pt x="1349" y="18654"/>
                </a:cubicBezTo>
                <a:lnTo>
                  <a:pt x="1349" y="2945"/>
                </a:lnTo>
                <a:cubicBezTo>
                  <a:pt x="1349" y="2402"/>
                  <a:pt x="1651" y="1963"/>
                  <a:pt x="2024" y="1963"/>
                </a:cubicBezTo>
                <a:lnTo>
                  <a:pt x="14849" y="1963"/>
                </a:lnTo>
                <a:cubicBezTo>
                  <a:pt x="15221" y="1963"/>
                  <a:pt x="15524" y="2403"/>
                  <a:pt x="15524" y="2945"/>
                </a:cubicBezTo>
                <a:lnTo>
                  <a:pt x="15524" y="18654"/>
                </a:lnTo>
                <a:cubicBezTo>
                  <a:pt x="15524" y="19195"/>
                  <a:pt x="15221" y="19636"/>
                  <a:pt x="14849" y="19636"/>
                </a:cubicBezTo>
                <a:cubicBezTo>
                  <a:pt x="14849" y="19636"/>
                  <a:pt x="2024" y="19636"/>
                  <a:pt x="2024" y="19636"/>
                </a:cubicBezTo>
                <a:close/>
                <a:moveTo>
                  <a:pt x="20249" y="981"/>
                </a:moveTo>
                <a:lnTo>
                  <a:pt x="19651" y="981"/>
                </a:lnTo>
                <a:cubicBezTo>
                  <a:pt x="19296" y="981"/>
                  <a:pt x="18956" y="1185"/>
                  <a:pt x="18703" y="1547"/>
                </a:cubicBezTo>
                <a:lnTo>
                  <a:pt x="16874" y="4170"/>
                </a:lnTo>
                <a:lnTo>
                  <a:pt x="16874" y="2945"/>
                </a:lnTo>
                <a:cubicBezTo>
                  <a:pt x="16874" y="1317"/>
                  <a:pt x="15967" y="0"/>
                  <a:pt x="14849" y="0"/>
                </a:cubicBezTo>
                <a:lnTo>
                  <a:pt x="2024" y="0"/>
                </a:lnTo>
                <a:cubicBezTo>
                  <a:pt x="908" y="0"/>
                  <a:pt x="0" y="1320"/>
                  <a:pt x="0" y="2945"/>
                </a:cubicBezTo>
                <a:lnTo>
                  <a:pt x="0" y="9789"/>
                </a:lnTo>
                <a:lnTo>
                  <a:pt x="0" y="18654"/>
                </a:lnTo>
                <a:cubicBezTo>
                  <a:pt x="0" y="20281"/>
                  <a:pt x="905" y="21599"/>
                  <a:pt x="2024" y="21599"/>
                </a:cubicBezTo>
                <a:lnTo>
                  <a:pt x="14849" y="21599"/>
                </a:lnTo>
                <a:cubicBezTo>
                  <a:pt x="15967" y="21599"/>
                  <a:pt x="16874" y="20281"/>
                  <a:pt x="16874" y="18654"/>
                </a:cubicBezTo>
                <a:lnTo>
                  <a:pt x="16874" y="17456"/>
                </a:lnTo>
                <a:lnTo>
                  <a:pt x="18703" y="20079"/>
                </a:lnTo>
                <a:cubicBezTo>
                  <a:pt x="18956" y="20442"/>
                  <a:pt x="19296" y="20645"/>
                  <a:pt x="19651" y="20645"/>
                </a:cubicBezTo>
                <a:lnTo>
                  <a:pt x="20249" y="20645"/>
                </a:lnTo>
                <a:cubicBezTo>
                  <a:pt x="20994" y="20645"/>
                  <a:pt x="21600" y="19765"/>
                  <a:pt x="21600" y="18681"/>
                </a:cubicBezTo>
                <a:lnTo>
                  <a:pt x="21600" y="2945"/>
                </a:lnTo>
                <a:cubicBezTo>
                  <a:pt x="21600" y="1860"/>
                  <a:pt x="20994" y="981"/>
                  <a:pt x="20249" y="981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lIns="19049" tIns="19049" rIns="19049" bIns="19049" anchor="ctr"/>
          <a:lstStyle>
            <a:defPPr>
              <a:defRPr lang="id-ID"/>
            </a:defPPr>
            <a:lvl1pPr marL="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228600">
              <a:spcBef>
                <a:spcPts val="0"/>
              </a:spcBef>
              <a:spcAft>
                <a:spcPts val="0"/>
              </a:spcAft>
              <a:defRPr/>
            </a:pPr>
            <a:endParaRPr lang="en-US" sz="1500">
              <a:solidFill>
                <a:srgbClr val="FFFFFF"/>
              </a:solidFill>
              <a:cs typeface="阿里巴巴普惠体 B"/>
            </a:endParaRPr>
          </a:p>
        </p:txBody>
      </p:sp>
      <p:sp>
        <p:nvSpPr>
          <p:cNvPr id="101537844" name="矩形: 圆角 12"/>
          <p:cNvSpPr/>
          <p:nvPr/>
        </p:nvSpPr>
        <p:spPr bwMode="auto">
          <a:xfrm rot="0" flipH="0" flipV="0">
            <a:off x="796071" y="756713"/>
            <a:ext cx="4807242" cy="504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/>
            <a:noAutofit/>
          </a:bodyPr>
          <a:lstStyle/>
          <a:p>
            <a:pPr algn="l">
              <a:defRPr/>
            </a:pPr>
            <a:r>
              <a:rPr lang="zh-CN" sz="2000" b="0" i="0" u="none" strike="noStrike" cap="none" spc="0">
                <a:solidFill>
                  <a:schemeClr val="lt1"/>
                </a:solidFill>
                <a:latin typeface="阿里巴巴普惠体 B"/>
                <a:ea typeface="阿里巴巴普惠体 B"/>
                <a:cs typeface="阿里巴巴普惠体 B"/>
              </a:rPr>
              <a:t>添加标题</a:t>
            </a:r>
            <a:endParaRPr lang="zh-CN" sz="2000">
              <a:solidFill>
                <a:schemeClr val="bg1"/>
              </a:solidFill>
              <a:cs typeface="阿里巴巴普惠体 B"/>
            </a:endParaRPr>
          </a:p>
        </p:txBody>
      </p:sp>
      <p:grpSp>
        <p:nvGrpSpPr>
          <p:cNvPr id="1864353704" name=""/>
          <p:cNvGrpSpPr/>
          <p:nvPr/>
        </p:nvGrpSpPr>
        <p:grpSpPr bwMode="auto">
          <a:xfrm>
            <a:off x="4786326" y="915881"/>
            <a:ext cx="542583" cy="215096"/>
            <a:chOff x="0" y="0"/>
            <a:chExt cx="542583" cy="215096"/>
          </a:xfrm>
        </p:grpSpPr>
        <p:sp>
          <p:nvSpPr>
            <p:cNvPr id="950755661" name=""/>
            <p:cNvSpPr/>
            <p:nvPr/>
          </p:nvSpPr>
          <p:spPr bwMode="auto">
            <a:xfrm rot="5399942" flipH="0" flipV="0">
              <a:off x="-42521" y="42521"/>
              <a:ext cx="173489" cy="88445"/>
            </a:xfrm>
            <a:prstGeom prst="flowChartTerminator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05537997" name=""/>
            <p:cNvSpPr/>
            <p:nvPr/>
          </p:nvSpPr>
          <p:spPr bwMode="auto">
            <a:xfrm rot="5399942" flipH="0" flipV="0">
              <a:off x="411615" y="42521"/>
              <a:ext cx="173489" cy="88445"/>
            </a:xfrm>
            <a:prstGeom prst="flowChartTerminator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6254475" name=""/>
            <p:cNvSpPr/>
            <p:nvPr/>
          </p:nvSpPr>
          <p:spPr bwMode="auto">
            <a:xfrm flipH="0" flipV="1">
              <a:off x="159969" y="14589"/>
              <a:ext cx="234635" cy="200506"/>
            </a:xfrm>
            <a:prstGeom prst="blockArc">
              <a:avLst>
                <a:gd name="adj1" fmla="val 10800000"/>
                <a:gd name="adj2" fmla="val 0"/>
                <a:gd name="adj3" fmla="val 29932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03119414" name="TextBox 26"/>
          <p:cNvSpPr txBox="1"/>
          <p:nvPr/>
        </p:nvSpPr>
        <p:spPr bwMode="auto">
          <a:xfrm rot="0" flipH="0" flipV="0">
            <a:off x="848988" y="1977301"/>
            <a:ext cx="2455355" cy="1097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sz="1100">
                <a:solidFill>
                  <a:schemeClr val="tx1">
                    <a:lumMod val="85000"/>
                    <a:lumOff val="15000"/>
                  </a:schemeClr>
                </a:solidFill>
                <a:cs typeface="阿里巴巴普惠体 B"/>
              </a:rPr>
              <a:t>您的内容打在这里，或者通过复制您的文本后，在此框中选择粘贴，并选择只保留文字。您的内容打在这里，或者通过通过复制您的文本。</a:t>
            </a:r>
            <a:endParaRPr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98576127" name="TextBox 27"/>
          <p:cNvSpPr txBox="1"/>
          <p:nvPr/>
        </p:nvSpPr>
        <p:spPr bwMode="auto">
          <a:xfrm rot="0" flipH="0" flipV="0">
            <a:off x="848988" y="1550463"/>
            <a:ext cx="2352144" cy="366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sz="1800">
                <a:solidFill>
                  <a:schemeClr val="tx1">
                    <a:lumMod val="85000"/>
                    <a:lumOff val="15000"/>
                  </a:schemeClr>
                </a:solidFill>
                <a:cs typeface="阿里巴巴普惠体 B"/>
              </a:rPr>
              <a:t>添加标题</a:t>
            </a:r>
            <a:endParaRPr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pull dir="ld"/>
      </p:transition>
    </mc:Choice>
    <mc:Fallback>
      <p:transition spd="med" advClick="1">
        <p:pull dir="ld"/>
      </p:transition>
    </mc:Fallback>
  </mc:AlternateContent>
  <p:timing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9676952" name=""/>
          <p:cNvSpPr/>
          <p:nvPr/>
        </p:nvSpPr>
        <p:spPr bwMode="auto">
          <a:xfrm rot="0" flipH="0" flipV="0">
            <a:off x="5873848" y="-38096"/>
            <a:ext cx="6355085" cy="4914612"/>
          </a:xfrm>
          <a:custGeom>
            <a:avLst>
              <a:gd name="adj" fmla="val 25000"/>
              <a:gd name="vf" fmla="val 115470"/>
            </a:avLst>
            <a:gdLst/>
            <a:ahLst/>
            <a:cxnLst/>
            <a:rect l="0" t="0" r="r" b="b"/>
            <a:pathLst>
              <a:path w="43200" h="43200" fill="norm" stroke="1" extrusionOk="0">
                <a:moveTo>
                  <a:pt x="7705" y="28342"/>
                </a:moveTo>
                <a:cubicBezTo>
                  <a:pt x="-5987" y="18922"/>
                  <a:pt x="616" y="167"/>
                  <a:pt x="8773" y="0"/>
                </a:cubicBezTo>
                <a:lnTo>
                  <a:pt x="43197" y="230"/>
                </a:lnTo>
                <a:lnTo>
                  <a:pt x="43200" y="34974"/>
                </a:lnTo>
                <a:cubicBezTo>
                  <a:pt x="39202" y="38905"/>
                  <a:pt x="35269" y="38421"/>
                  <a:pt x="32417" y="37682"/>
                </a:cubicBezTo>
                <a:cubicBezTo>
                  <a:pt x="28524" y="44565"/>
                  <a:pt x="19114" y="45792"/>
                  <a:pt x="13788" y="36819"/>
                </a:cubicBezTo>
                <a:cubicBezTo>
                  <a:pt x="7428" y="36086"/>
                  <a:pt x="7618" y="30189"/>
                  <a:pt x="7705" y="28342"/>
                </a:cubicBez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266366692" name=""/>
          <p:cNvSpPr/>
          <p:nvPr/>
        </p:nvSpPr>
        <p:spPr bwMode="auto">
          <a:xfrm rot="0" flipH="0" flipV="0">
            <a:off x="-12211" y="0"/>
            <a:ext cx="3436263" cy="2609847"/>
          </a:xfrm>
          <a:custGeom>
            <a:avLst/>
            <a:gdLst/>
            <a:ahLst/>
            <a:cxnLst/>
            <a:rect l="0" t="0" r="r" b="b"/>
            <a:pathLst>
              <a:path w="43200" h="43200" fill="norm" stroke="1" extrusionOk="0">
                <a:moveTo>
                  <a:pt x="0" y="0"/>
                </a:moveTo>
                <a:lnTo>
                  <a:pt x="30562" y="0"/>
                </a:lnTo>
                <a:cubicBezTo>
                  <a:pt x="31229" y="2235"/>
                  <a:pt x="30491" y="5633"/>
                  <a:pt x="32797" y="9293"/>
                </a:cubicBezTo>
                <a:cubicBezTo>
                  <a:pt x="34742" y="12392"/>
                  <a:pt x="44027" y="13635"/>
                  <a:pt x="43127" y="22721"/>
                </a:cubicBezTo>
                <a:cubicBezTo>
                  <a:pt x="42379" y="28713"/>
                  <a:pt x="36388" y="28710"/>
                  <a:pt x="33992" y="28709"/>
                </a:cubicBezTo>
                <a:cubicBezTo>
                  <a:pt x="19626" y="26064"/>
                  <a:pt x="21869" y="31186"/>
                  <a:pt x="13636" y="40068"/>
                </a:cubicBezTo>
                <a:cubicBezTo>
                  <a:pt x="8550" y="44409"/>
                  <a:pt x="3611" y="43996"/>
                  <a:pt x="0" y="4028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6221923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6285240" y="419101"/>
            <a:ext cx="5522294" cy="6019798"/>
          </a:xfrm>
          <a:prstGeom prst="rect">
            <a:avLst/>
          </a:prstGeom>
        </p:spPr>
      </p:pic>
      <p:sp>
        <p:nvSpPr>
          <p:cNvPr id="892137814" name=""/>
          <p:cNvSpPr/>
          <p:nvPr/>
        </p:nvSpPr>
        <p:spPr bwMode="auto">
          <a:xfrm rot="695490" flipH="0" flipV="0">
            <a:off x="9336448" y="649192"/>
            <a:ext cx="533398" cy="495298"/>
          </a:xfrm>
          <a:prstGeom prst="heart">
            <a:avLst/>
          </a:prstGeom>
          <a:solidFill>
            <a:schemeClr val="accent3">
              <a:lumMod val="40000"/>
              <a:lumOff val="60000"/>
            </a:schemeClr>
          </a:solidFill>
          <a:ln w="31750" cap="flat" cmpd="sng" algn="ctr">
            <a:solidFill>
              <a:schemeClr val="tx1">
                <a:lumMod val="85098"/>
                <a:lumOff val="14902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227119537" name=""/>
          <p:cNvGrpSpPr/>
          <p:nvPr/>
        </p:nvGrpSpPr>
        <p:grpSpPr bwMode="auto">
          <a:xfrm rot="0" flipH="0" flipV="0">
            <a:off x="938673" y="3865559"/>
            <a:ext cx="5275485" cy="1908078"/>
            <a:chOff x="0" y="0"/>
            <a:chExt cx="5275485" cy="1908078"/>
          </a:xfrm>
        </p:grpSpPr>
        <p:sp>
          <p:nvSpPr>
            <p:cNvPr id="1054551353" name="文本框 51"/>
            <p:cNvSpPr txBox="1"/>
            <p:nvPr/>
          </p:nvSpPr>
          <p:spPr bwMode="auto">
            <a:xfrm rot="0" flipH="0" flipV="0">
              <a:off x="51323" y="90122"/>
              <a:ext cx="5224160" cy="143291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just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sz="8800" b="0" i="0" u="none" strike="noStrike" cap="none" spc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阿里巴巴普惠体 B"/>
                  <a:ea typeface="阿里巴巴普惠体 B"/>
                  <a:cs typeface="阿里巴巴普惠体 B"/>
                </a:rPr>
                <a:t>感谢观看</a:t>
              </a:r>
              <a:endParaRPr sz="8800" b="0" i="0" u="none" strike="noStrike" cap="none" spc="598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cs typeface="阿里巴巴普惠体 B"/>
              </a:endParaRPr>
            </a:p>
          </p:txBody>
        </p:sp>
        <p:grpSp>
          <p:nvGrpSpPr>
            <p:cNvPr id="850073228" name=""/>
            <p:cNvGrpSpPr/>
            <p:nvPr/>
          </p:nvGrpSpPr>
          <p:grpSpPr bwMode="auto">
            <a:xfrm>
              <a:off x="0" y="0"/>
              <a:ext cx="4717326" cy="1908078"/>
              <a:chOff x="0" y="0"/>
              <a:chExt cx="4717326" cy="1908078"/>
            </a:xfrm>
          </p:grpSpPr>
          <p:sp>
            <p:nvSpPr>
              <p:cNvPr id="1437288752" name="文本框 51"/>
              <p:cNvSpPr txBox="1"/>
              <p:nvPr/>
            </p:nvSpPr>
            <p:spPr bwMode="auto">
              <a:xfrm flipH="0" flipV="0">
                <a:off x="0" y="0"/>
                <a:ext cx="4717326" cy="1432919"/>
              </a:xfrm>
              <a:prstGeom prst="rect">
                <a:avLst/>
              </a:prstGeom>
              <a:noFill/>
              <a:ln w="12699">
                <a:noFill/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sz="8800" b="0" i="0" u="none" strike="noStrike" cap="none" spc="0">
                    <a:solidFill>
                      <a:schemeClr val="accent2"/>
                    </a:solidFill>
                    <a:latin typeface="阿里巴巴普惠体 B"/>
                    <a:ea typeface="阿里巴巴普惠体 B"/>
                    <a:cs typeface="阿里巴巴普惠体 B"/>
                  </a:rPr>
                  <a:t>感谢观看</a:t>
                </a:r>
                <a:endParaRPr lang="zh-CN" sz="8800" b="0" i="0" u="none" strike="noStrike" cap="none" spc="598">
                  <a:ln>
                    <a:noFill/>
                  </a:ln>
                  <a:solidFill>
                    <a:srgbClr val="FFC000"/>
                  </a:solidFill>
                  <a:cs typeface="阿里巴巴普惠体 B"/>
                </a:endParaRPr>
              </a:p>
            </p:txBody>
          </p:sp>
          <p:sp>
            <p:nvSpPr>
              <p:cNvPr id="1603102305" name="PA-1"/>
              <p:cNvSpPr/>
              <p:nvPr/>
            </p:nvSpPr>
            <p:spPr bwMode="auto">
              <a:xfrm>
                <a:off x="240773" y="1380414"/>
                <a:ext cx="2481808" cy="527663"/>
              </a:xfrm>
              <a:prstGeom prst="rect">
                <a:avLst/>
              </a:prstGeom>
              <a:grpFill/>
              <a:ln w="12700">
                <a:miter lim="400000"/>
              </a:ln>
            </p:spPr>
            <p:txBody>
              <a:bodyPr wrap="square" lIns="34287" rIns="34287">
                <a:spAutoFit/>
              </a:bodyPr>
              <a:lstStyle>
                <a:lvl1pPr>
                  <a:lnSpc>
                    <a:spcPct val="150000"/>
                  </a:lnSpc>
                  <a:defRPr sz="800">
                    <a:solidFill>
                      <a:srgbClr val="0D0D0D"/>
                    </a:solidFill>
                    <a:latin typeface="庞门正道标题体"/>
                    <a:ea typeface="庞门正道标题体"/>
                    <a:cs typeface="庞门正道标题体"/>
                  </a:defRPr>
                </a:lvl1pPr>
              </a:lstStyle>
              <a:p>
                <a:pPr lvl="0" algn="just">
                  <a:lnSpc>
                    <a:spcPct val="130000"/>
                  </a:lnSpc>
                  <a:defRPr/>
                </a:pPr>
                <a:r>
                  <a:rPr lang="en-US" sz="2200" b="1" i="0" u="none" strike="noStrike" cap="none" spc="0">
                    <a:solidFill>
                      <a:schemeClr val="accent2"/>
                    </a:solidFill>
                    <a:latin typeface="Georgia"/>
                    <a:ea typeface="Georgia"/>
                    <a:cs typeface="Georgia"/>
                  </a:rPr>
                  <a:t>THANK YOU</a:t>
                </a:r>
                <a:endParaRPr lang="en-US" sz="2400" b="0" i="0" u="none" strike="noStrike" cap="none" spc="0">
                  <a:ln>
                    <a:noFill/>
                  </a:ln>
                  <a:solidFill>
                    <a:schemeClr val="bg1"/>
                  </a:solidFill>
                  <a:latin typeface="阿里巴巴普惠体 B"/>
                  <a:ea typeface="阿里巴巴普惠体 B"/>
                  <a:cs typeface="阿里巴巴普惠体 B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pull dir="ld"/>
      </p:transition>
    </mc:Choice>
    <mc:Fallback>
      <p:transition spd="med" advClick="1">
        <p:pull dir="ld"/>
      </p:transition>
    </mc:Fallback>
  </mc:AlternateContent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 bwMode="auto">
          <a:xfrm flipV="0">
            <a:off x="-2" y="0"/>
            <a:ext cx="6210566" cy="6858000"/>
          </a:xfrm>
          <a:custGeom>
            <a:avLst/>
            <a:gdLst>
              <a:gd name="connsiteX0" fmla="*/ 0 w 5233080"/>
              <a:gd name="connsiteY0" fmla="*/ 0 h 6858000"/>
              <a:gd name="connsiteX1" fmla="*/ 2929790 w 5233080"/>
              <a:gd name="connsiteY1" fmla="*/ 0 h 6858000"/>
              <a:gd name="connsiteX2" fmla="*/ 5233080 w 5233080"/>
              <a:gd name="connsiteY2" fmla="*/ 6858000 h 6858000"/>
              <a:gd name="connsiteX3" fmla="*/ 0 w 523308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3080" h="6858000" fill="norm" stroke="1" extrusionOk="0">
                <a:moveTo>
                  <a:pt x="0" y="0"/>
                </a:moveTo>
                <a:lnTo>
                  <a:pt x="2929790" y="0"/>
                </a:lnTo>
                <a:lnTo>
                  <a:pt x="523308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cs typeface="阿里巴巴普惠体 B"/>
            </a:endParaRPr>
          </a:p>
        </p:txBody>
      </p:sp>
      <p:sp>
        <p:nvSpPr>
          <p:cNvPr id="745582052" name="文本框 51"/>
          <p:cNvSpPr txBox="1"/>
          <p:nvPr/>
        </p:nvSpPr>
        <p:spPr bwMode="auto">
          <a:xfrm rot="0" flipH="0" flipV="0">
            <a:off x="990000" y="2646000"/>
            <a:ext cx="3171639" cy="143291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8800" spc="599">
                <a:solidFill>
                  <a:schemeClr val="accent2">
                    <a:lumMod val="40000"/>
                    <a:lumOff val="60000"/>
                  </a:schemeClr>
                </a:solidFill>
                <a:cs typeface="阿里巴巴普惠体 B"/>
              </a:rPr>
              <a:t>目录</a:t>
            </a:r>
            <a:endParaRPr sz="8800" b="0" i="0" u="none" strike="noStrike" cap="none" spc="599">
              <a:ln>
                <a:noFill/>
              </a:ln>
              <a:solidFill>
                <a:schemeClr val="bg1"/>
              </a:solidFill>
              <a:cs typeface="阿里巴巴普惠体 B"/>
            </a:endParaRPr>
          </a:p>
        </p:txBody>
      </p:sp>
      <p:sp>
        <p:nvSpPr>
          <p:cNvPr id="52" name="文本框 51"/>
          <p:cNvSpPr txBox="1"/>
          <p:nvPr/>
        </p:nvSpPr>
        <p:spPr bwMode="auto">
          <a:xfrm flipH="0" flipV="0">
            <a:off x="938674" y="2555875"/>
            <a:ext cx="2635544" cy="1432919"/>
          </a:xfrm>
          <a:prstGeom prst="rect">
            <a:avLst/>
          </a:prstGeom>
          <a:noFill/>
          <a:ln w="12699">
            <a:noFill/>
            <a:prstDash val="solid"/>
          </a:ln>
        </p:spPr>
        <p:txBody>
          <a:bodyPr wrap="square" rtlCol="0">
            <a:spAutoFit/>
          </a:bodyPr>
          <a:lstStyle/>
          <a:p>
            <a:pPr marL="0" marR="0" lv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8800" spc="600">
                <a:solidFill>
                  <a:schemeClr val="accent2"/>
                </a:solidFill>
                <a:cs typeface="阿里巴巴普惠体 B"/>
              </a:rPr>
              <a:t>目录</a:t>
            </a:r>
            <a:endParaRPr lang="zh-CN" sz="8800" b="0" i="0" u="none" strike="noStrike" cap="none" spc="600">
              <a:ln>
                <a:noFill/>
              </a:ln>
              <a:solidFill>
                <a:srgbClr val="FFC000"/>
              </a:solidFill>
              <a:cs typeface="阿里巴巴普惠体 B"/>
            </a:endParaRPr>
          </a:p>
        </p:txBody>
      </p:sp>
      <p:sp>
        <p:nvSpPr>
          <p:cNvPr id="53" name="PA-1"/>
          <p:cNvSpPr/>
          <p:nvPr/>
        </p:nvSpPr>
        <p:spPr bwMode="auto">
          <a:xfrm>
            <a:off x="1179450" y="3945658"/>
            <a:ext cx="2473887" cy="567287"/>
          </a:xfrm>
          <a:prstGeom prst="rect">
            <a:avLst/>
          </a:prstGeom>
          <a:ln w="12700">
            <a:miter lim="400000"/>
          </a:ln>
        </p:spPr>
        <p:txBody>
          <a:bodyPr wrap="square" lIns="34289" rIns="34289">
            <a:spAutoFit/>
          </a:bodyPr>
          <a:lstStyle>
            <a:lvl1pPr>
              <a:lnSpc>
                <a:spcPct val="150000"/>
              </a:lnSpc>
              <a:defRPr sz="800">
                <a:solidFill>
                  <a:srgbClr val="0D0D0D"/>
                </a:solidFill>
                <a:latin typeface="庞门正道标题体"/>
                <a:ea typeface="庞门正道标题体"/>
                <a:cs typeface="庞门正道标题体"/>
              </a:defRPr>
            </a:lvl1pPr>
          </a:lstStyle>
          <a:p>
            <a:pPr lvl="0" algn="just">
              <a:lnSpc>
                <a:spcPct val="130000"/>
              </a:lnSpc>
              <a:defRPr/>
            </a:pPr>
            <a:r>
              <a:rPr lang="en-US" sz="2400" b="1" i="0" u="none" strike="noStrike" cap="none" spc="0">
                <a:solidFill>
                  <a:schemeClr val="accent2"/>
                </a:solidFill>
                <a:latin typeface="Georgia"/>
                <a:ea typeface="Georgia"/>
                <a:cs typeface="Georgia"/>
              </a:rPr>
              <a:t>CONTENT</a:t>
            </a:r>
            <a:endParaRPr sz="2400" b="1" i="0" u="none" strike="noStrike" cap="none" spc="0">
              <a:ln>
                <a:noFill/>
              </a:ln>
              <a:solidFill>
                <a:schemeClr val="bg1"/>
              </a:solidFill>
              <a:latin typeface="Georgia"/>
              <a:cs typeface="Georgia"/>
            </a:endParaRPr>
          </a:p>
        </p:txBody>
      </p:sp>
      <p:grpSp>
        <p:nvGrpSpPr>
          <p:cNvPr id="1672445428" name=""/>
          <p:cNvGrpSpPr/>
          <p:nvPr/>
        </p:nvGrpSpPr>
        <p:grpSpPr bwMode="auto">
          <a:xfrm>
            <a:off x="6719436" y="918792"/>
            <a:ext cx="4779878" cy="5076991"/>
            <a:chOff x="0" y="0"/>
            <a:chExt cx="4779878" cy="5076991"/>
          </a:xfrm>
        </p:grpSpPr>
        <p:grpSp>
          <p:nvGrpSpPr>
            <p:cNvPr id="15" name="组合 14"/>
            <p:cNvGrpSpPr/>
            <p:nvPr/>
          </p:nvGrpSpPr>
          <p:grpSpPr bwMode="auto">
            <a:xfrm rot="0" flipH="0" flipV="0">
              <a:off x="0" y="0"/>
              <a:ext cx="2780523" cy="1035155"/>
              <a:chOff x="0" y="0"/>
              <a:chExt cx="2780523" cy="1035155"/>
            </a:xfrm>
          </p:grpSpPr>
          <p:grpSp>
            <p:nvGrpSpPr>
              <p:cNvPr id="21" name="组合 20"/>
              <p:cNvGrpSpPr/>
              <p:nvPr/>
            </p:nvGrpSpPr>
            <p:grpSpPr bwMode="auto">
              <a:xfrm rot="0" flipH="0" flipV="0">
                <a:off x="90646" y="0"/>
                <a:ext cx="2590335" cy="1035155"/>
                <a:chOff x="0" y="0"/>
                <a:chExt cx="2590335" cy="1035155"/>
              </a:xfrm>
            </p:grpSpPr>
            <p:sp>
              <p:nvSpPr>
                <p:cNvPr id="22" name="Rectangle 24"/>
                <p:cNvSpPr/>
                <p:nvPr/>
              </p:nvSpPr>
              <p:spPr bwMode="auto">
                <a:xfrm>
                  <a:off x="3502" y="0"/>
                  <a:ext cx="2582969" cy="700849"/>
                </a:xfrm>
                <a:prstGeom prst="rect">
                  <a:avLst/>
                </a:prstGeom>
                <a:grpFill/>
              </p:spPr>
              <p:txBody>
                <a:bodyPr wrap="none" anchor="ctr">
                  <a:noAutofit/>
                </a:bodyPr>
                <a:lstStyle/>
                <a:p>
                  <a:pPr algn="ctr">
                    <a:defRPr/>
                  </a:pPr>
                  <a:r>
                    <a:rPr lang="zh-CN" sz="4800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cs typeface="阿里巴巴普惠体 B"/>
                    </a:rPr>
                    <a:t>班级情况</a:t>
                  </a:r>
                  <a:endParaRPr lang="zh-CN" sz="48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阿里巴巴普惠体 B"/>
                  </a:endParaRPr>
                </a:p>
              </p:txBody>
            </p:sp>
            <p:sp>
              <p:nvSpPr>
                <p:cNvPr id="24" name="Rectangle 15"/>
                <p:cNvSpPr/>
                <p:nvPr/>
              </p:nvSpPr>
              <p:spPr bwMode="auto">
                <a:xfrm>
                  <a:off x="0" y="735329"/>
                  <a:ext cx="2590335" cy="299825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 algn="l">
                    <a:lnSpc>
                      <a:spcPct val="130000"/>
                    </a:lnSpc>
                    <a:defRPr/>
                  </a:pPr>
                  <a:r>
                    <a:rPr lang="en-US" sz="1050" b="1">
                      <a:solidFill>
                        <a:schemeClr val="tx2"/>
                      </a:solidFill>
                      <a:latin typeface="Georgia"/>
                      <a:ea typeface="Georgia"/>
                      <a:cs typeface="Georgia"/>
                    </a:rPr>
                    <a:t>INPUT TEXT HERE</a:t>
                  </a:r>
                  <a:endParaRPr lang="en-US" sz="11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阿里巴巴普惠体 B"/>
                  </a:endParaRPr>
                </a:p>
              </p:txBody>
            </p:sp>
          </p:grpSp>
          <p:cxnSp>
            <p:nvCxnSpPr>
              <p:cNvPr id="17" name="直接连接符 16"/>
              <p:cNvCxnSpPr>
                <a:cxnSpLocks/>
              </p:cNvCxnSpPr>
              <p:nvPr/>
            </p:nvCxnSpPr>
            <p:spPr bwMode="auto">
              <a:xfrm>
                <a:off x="0" y="703071"/>
                <a:ext cx="2780523" cy="0"/>
              </a:xfrm>
              <a:prstGeom prst="line">
                <a:avLst/>
              </a:prstGeom>
              <a:ln w="28575" cap="flat" cmpd="sng" algn="ctr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/>
            <p:cNvGrpSpPr/>
            <p:nvPr/>
          </p:nvGrpSpPr>
          <p:grpSpPr bwMode="auto">
            <a:xfrm rot="0" flipH="0" flipV="0">
              <a:off x="792527" y="1337372"/>
              <a:ext cx="2780523" cy="1035155"/>
              <a:chOff x="0" y="0"/>
              <a:chExt cx="2780523" cy="1035155"/>
            </a:xfrm>
          </p:grpSpPr>
          <p:grpSp>
            <p:nvGrpSpPr>
              <p:cNvPr id="31" name="组合 30"/>
              <p:cNvGrpSpPr/>
              <p:nvPr/>
            </p:nvGrpSpPr>
            <p:grpSpPr bwMode="auto">
              <a:xfrm rot="0" flipH="0" flipV="0">
                <a:off x="90646" y="0"/>
                <a:ext cx="2590335" cy="1035155"/>
                <a:chOff x="0" y="0"/>
                <a:chExt cx="2590335" cy="1035155"/>
              </a:xfrm>
            </p:grpSpPr>
            <p:sp>
              <p:nvSpPr>
                <p:cNvPr id="32" name="Rectangle 24"/>
                <p:cNvSpPr/>
                <p:nvPr/>
              </p:nvSpPr>
              <p:spPr bwMode="auto">
                <a:xfrm>
                  <a:off x="3322" y="0"/>
                  <a:ext cx="2582969" cy="700489"/>
                </a:xfrm>
                <a:prstGeom prst="rect">
                  <a:avLst/>
                </a:prstGeom>
                <a:grpFill/>
              </p:spPr>
              <p:txBody>
                <a:bodyPr wrap="none" anchor="ctr">
                  <a:noAutofit/>
                </a:bodyPr>
                <a:lstStyle/>
                <a:p>
                  <a:pPr algn="ctr">
                    <a:defRPr/>
                  </a:pPr>
                  <a:r>
                    <a:rPr lang="zh-CN" sz="48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cs typeface="阿里巴巴普惠体 B"/>
                    </a:rPr>
                    <a:t>问题调整</a:t>
                  </a:r>
                  <a:endParaRPr lang="zh-CN" sz="48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阿里巴巴普惠体 B"/>
                  </a:endParaRPr>
                </a:p>
              </p:txBody>
            </p:sp>
            <p:sp>
              <p:nvSpPr>
                <p:cNvPr id="33" name="Rectangle 15"/>
                <p:cNvSpPr/>
                <p:nvPr/>
              </p:nvSpPr>
              <p:spPr bwMode="auto">
                <a:xfrm>
                  <a:off x="0" y="735329"/>
                  <a:ext cx="2590335" cy="299825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 algn="l">
                    <a:lnSpc>
                      <a:spcPct val="130000"/>
                    </a:lnSpc>
                    <a:defRPr/>
                  </a:pPr>
                  <a:r>
                    <a:rPr lang="en-US" sz="1050" b="1">
                      <a:solidFill>
                        <a:schemeClr val="tx2"/>
                      </a:solidFill>
                      <a:latin typeface="Georgia"/>
                      <a:ea typeface="Georgia"/>
                      <a:cs typeface="Georgia"/>
                    </a:rPr>
                    <a:t>INPUT TEXT HERE</a:t>
                  </a:r>
                  <a:endParaRPr lang="en-US" sz="11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阿里巴巴普惠体 B"/>
                  </a:endParaRPr>
                </a:p>
              </p:txBody>
            </p:sp>
          </p:grpSp>
          <p:cxnSp>
            <p:nvCxnSpPr>
              <p:cNvPr id="29" name="直接连接符 28"/>
              <p:cNvCxnSpPr>
                <a:cxnSpLocks/>
              </p:cNvCxnSpPr>
              <p:nvPr/>
            </p:nvCxnSpPr>
            <p:spPr bwMode="auto">
              <a:xfrm>
                <a:off x="0" y="703071"/>
                <a:ext cx="2780523" cy="0"/>
              </a:xfrm>
              <a:prstGeom prst="line">
                <a:avLst/>
              </a:prstGeom>
              <a:ln w="28575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组合 35"/>
            <p:cNvGrpSpPr/>
            <p:nvPr/>
          </p:nvGrpSpPr>
          <p:grpSpPr bwMode="auto">
            <a:xfrm rot="0" flipH="0" flipV="0">
              <a:off x="1333299" y="2671442"/>
              <a:ext cx="2780523" cy="1035155"/>
              <a:chOff x="0" y="0"/>
              <a:chExt cx="2780523" cy="1035155"/>
            </a:xfrm>
          </p:grpSpPr>
          <p:grpSp>
            <p:nvGrpSpPr>
              <p:cNvPr id="40" name="组合 39"/>
              <p:cNvGrpSpPr/>
              <p:nvPr/>
            </p:nvGrpSpPr>
            <p:grpSpPr bwMode="auto">
              <a:xfrm rot="0" flipH="0" flipV="0">
                <a:off x="90646" y="0"/>
                <a:ext cx="2589975" cy="1035155"/>
                <a:chOff x="0" y="0"/>
                <a:chExt cx="2589975" cy="1035155"/>
              </a:xfrm>
            </p:grpSpPr>
            <p:sp>
              <p:nvSpPr>
                <p:cNvPr id="41" name="Rectangle 24"/>
                <p:cNvSpPr/>
                <p:nvPr/>
              </p:nvSpPr>
              <p:spPr bwMode="auto">
                <a:xfrm>
                  <a:off x="3142" y="0"/>
                  <a:ext cx="2582969" cy="700129"/>
                </a:xfrm>
                <a:prstGeom prst="rect">
                  <a:avLst/>
                </a:prstGeom>
                <a:grpFill/>
              </p:spPr>
              <p:txBody>
                <a:bodyPr wrap="none" anchor="ctr">
                  <a:noAutofit/>
                </a:bodyPr>
                <a:lstStyle/>
                <a:p>
                  <a:pPr algn="ctr">
                    <a:defRPr/>
                  </a:pPr>
                  <a:r>
                    <a:rPr lang="zh-CN" sz="4800">
                      <a:solidFill>
                        <a:schemeClr val="accent2"/>
                      </a:solidFill>
                      <a:cs typeface="阿里巴巴普惠体 B"/>
                    </a:rPr>
                    <a:t>家长建议</a:t>
                  </a:r>
                  <a:endParaRPr lang="zh-CN" sz="48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阿里巴巴普惠体 B"/>
                  </a:endParaRPr>
                </a:p>
              </p:txBody>
            </p:sp>
            <p:sp>
              <p:nvSpPr>
                <p:cNvPr id="42" name="Rectangle 15"/>
                <p:cNvSpPr/>
                <p:nvPr/>
              </p:nvSpPr>
              <p:spPr bwMode="auto">
                <a:xfrm>
                  <a:off x="0" y="735329"/>
                  <a:ext cx="2589975" cy="299825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 algn="just">
                    <a:lnSpc>
                      <a:spcPct val="130000"/>
                    </a:lnSpc>
                    <a:defRPr/>
                  </a:pPr>
                  <a:r>
                    <a:rPr lang="en-US" sz="1050" b="1">
                      <a:solidFill>
                        <a:schemeClr val="tx2"/>
                      </a:solidFill>
                      <a:latin typeface="Georgia"/>
                      <a:ea typeface="Georgia"/>
                      <a:cs typeface="Georgia"/>
                    </a:rPr>
                    <a:t>INPUT TEXT HERE</a:t>
                  </a:r>
                  <a:endParaRPr lang="en-US" sz="11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阿里巴巴普惠体 B"/>
                  </a:endParaRPr>
                </a:p>
              </p:txBody>
            </p:sp>
          </p:grpSp>
          <p:cxnSp>
            <p:nvCxnSpPr>
              <p:cNvPr id="38" name="直接连接符 37"/>
              <p:cNvCxnSpPr>
                <a:cxnSpLocks/>
              </p:cNvCxnSpPr>
              <p:nvPr/>
            </p:nvCxnSpPr>
            <p:spPr bwMode="auto">
              <a:xfrm>
                <a:off x="0" y="703071"/>
                <a:ext cx="2780523" cy="0"/>
              </a:xfrm>
              <a:prstGeom prst="line">
                <a:avLst/>
              </a:prstGeom>
              <a:ln w="28575" cap="flat" cmpd="sng" algn="ctr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组合 44"/>
            <p:cNvGrpSpPr/>
            <p:nvPr/>
          </p:nvGrpSpPr>
          <p:grpSpPr bwMode="auto">
            <a:xfrm rot="0" flipH="0" flipV="0">
              <a:off x="1999354" y="4041835"/>
              <a:ext cx="2780523" cy="1035155"/>
              <a:chOff x="0" y="0"/>
              <a:chExt cx="2780523" cy="1035155"/>
            </a:xfrm>
          </p:grpSpPr>
          <p:grpSp>
            <p:nvGrpSpPr>
              <p:cNvPr id="49" name="组合 48"/>
              <p:cNvGrpSpPr/>
              <p:nvPr/>
            </p:nvGrpSpPr>
            <p:grpSpPr bwMode="auto">
              <a:xfrm rot="0" flipH="0" flipV="0">
                <a:off x="90646" y="0"/>
                <a:ext cx="2589975" cy="1035155"/>
                <a:chOff x="0" y="0"/>
                <a:chExt cx="2589975" cy="1035155"/>
              </a:xfrm>
            </p:grpSpPr>
            <p:sp>
              <p:nvSpPr>
                <p:cNvPr id="50" name="Rectangle 24"/>
                <p:cNvSpPr/>
                <p:nvPr/>
              </p:nvSpPr>
              <p:spPr bwMode="auto">
                <a:xfrm>
                  <a:off x="3322" y="0"/>
                  <a:ext cx="2582969" cy="700489"/>
                </a:xfrm>
                <a:prstGeom prst="rect">
                  <a:avLst/>
                </a:prstGeom>
                <a:grpFill/>
              </p:spPr>
              <p:txBody>
                <a:bodyPr wrap="none" anchor="ctr">
                  <a:noAutofit/>
                </a:bodyPr>
                <a:lstStyle/>
                <a:p>
                  <a:pPr algn="ctr">
                    <a:defRPr/>
                  </a:pPr>
                  <a:r>
                    <a:rPr lang="zh-CN" sz="4800">
                      <a:solidFill>
                        <a:schemeClr val="accent2">
                          <a:lumMod val="75000"/>
                        </a:schemeClr>
                      </a:solidFill>
                      <a:cs typeface="阿里巴巴普惠体 B"/>
                    </a:rPr>
                    <a:t>学习计划</a:t>
                  </a:r>
                  <a:endParaRPr lang="zh-CN" sz="48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阿里巴巴普惠体 B"/>
                  </a:endParaRPr>
                </a:p>
              </p:txBody>
            </p:sp>
            <p:sp>
              <p:nvSpPr>
                <p:cNvPr id="51" name="Rectangle 15"/>
                <p:cNvSpPr/>
                <p:nvPr/>
              </p:nvSpPr>
              <p:spPr bwMode="auto">
                <a:xfrm>
                  <a:off x="0" y="735329"/>
                  <a:ext cx="2589975" cy="299825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 algn="just">
                    <a:lnSpc>
                      <a:spcPct val="130000"/>
                    </a:lnSpc>
                    <a:defRPr/>
                  </a:pPr>
                  <a:r>
                    <a:rPr lang="en-US" sz="1050" b="1">
                      <a:solidFill>
                        <a:schemeClr val="tx2"/>
                      </a:solidFill>
                      <a:latin typeface="Georgia"/>
                      <a:ea typeface="Georgia"/>
                      <a:cs typeface="Georgia"/>
                    </a:rPr>
                    <a:t>INPUT TEXT HERE</a:t>
                  </a:r>
                  <a:endParaRPr lang="en-US" sz="11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阿里巴巴普惠体 B"/>
                  </a:endParaRPr>
                </a:p>
              </p:txBody>
            </p:sp>
          </p:grpSp>
          <p:cxnSp>
            <p:nvCxnSpPr>
              <p:cNvPr id="47" name="直接连接符 46"/>
              <p:cNvCxnSpPr>
                <a:cxnSpLocks/>
              </p:cNvCxnSpPr>
              <p:nvPr/>
            </p:nvCxnSpPr>
            <p:spPr bwMode="auto">
              <a:xfrm>
                <a:off x="0" y="703071"/>
                <a:ext cx="2780523" cy="0"/>
              </a:xfrm>
              <a:prstGeom prst="line">
                <a:avLst/>
              </a:prstGeom>
              <a:ln w="28575" cap="flat" cmpd="sng" algn="ctr">
                <a:solidFill>
                  <a:schemeClr val="accent2">
                    <a:lumMod val="74901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138315259" name="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 bwMode="auto">
          <a:xfrm rot="0" flipH="0" flipV="0">
            <a:off x="5504214" y="2160034"/>
            <a:ext cx="1571448" cy="1112300"/>
          </a:xfrm>
          <a:prstGeom prst="rect">
            <a:avLst/>
          </a:prstGeom>
        </p:spPr>
      </p:pic>
      <p:pic>
        <p:nvPicPr>
          <p:cNvPr id="1852135179" name="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/>
        </p:blipFill>
        <p:spPr bwMode="auto">
          <a:xfrm rot="0" flipH="0" flipV="0">
            <a:off x="4913399" y="777349"/>
            <a:ext cx="1571448" cy="1112300"/>
          </a:xfrm>
          <a:prstGeom prst="rect">
            <a:avLst/>
          </a:prstGeom>
        </p:spPr>
      </p:pic>
      <p:pic>
        <p:nvPicPr>
          <p:cNvPr id="1369592705" name="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/>
        </p:blipFill>
        <p:spPr bwMode="auto">
          <a:xfrm rot="0" flipH="0" flipV="0">
            <a:off x="6210563" y="3429000"/>
            <a:ext cx="1503546" cy="1299839"/>
          </a:xfrm>
          <a:prstGeom prst="rect">
            <a:avLst/>
          </a:prstGeom>
        </p:spPr>
      </p:pic>
      <p:pic>
        <p:nvPicPr>
          <p:cNvPr id="1209541359" name="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/>
        </p:blipFill>
        <p:spPr bwMode="auto">
          <a:xfrm rot="0" flipH="0" flipV="0">
            <a:off x="6911272" y="4937047"/>
            <a:ext cx="1503546" cy="1238404"/>
          </a:xfrm>
          <a:prstGeom prst="rect">
            <a:avLst/>
          </a:prstGeom>
        </p:spPr>
      </p:pic>
      <p:sp>
        <p:nvSpPr>
          <p:cNvPr id="989620788" name=""/>
          <p:cNvSpPr/>
          <p:nvPr/>
        </p:nvSpPr>
        <p:spPr bwMode="auto">
          <a:xfrm flipH="0" flipV="0">
            <a:off x="10939615" y="149463"/>
            <a:ext cx="1111248" cy="1111248"/>
          </a:xfrm>
          <a:prstGeom prst="donut">
            <a:avLst>
              <a:gd name="adj" fmla="val 25000"/>
            </a:avLst>
          </a:prstGeom>
          <a:solidFill>
            <a:schemeClr val="accent2">
              <a:lumMod val="20000"/>
              <a:lumOff val="80000"/>
              <a:alpha val="43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9544045" name=""/>
          <p:cNvSpPr/>
          <p:nvPr/>
        </p:nvSpPr>
        <p:spPr bwMode="auto">
          <a:xfrm rot="16199969" flipH="0" flipV="0">
            <a:off x="11831935" y="1669437"/>
            <a:ext cx="815914" cy="815914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gradFill>
            <a:gsLst>
              <a:gs pos="0">
                <a:schemeClr val="accent2">
                  <a:lumMod val="20000"/>
                  <a:lumOff val="80000"/>
                  <a:alpha val="80000"/>
                </a:schemeClr>
              </a:gs>
              <a:gs pos="100000">
                <a:schemeClr val="accent2">
                  <a:lumMod val="40000"/>
                  <a:lumOff val="60000"/>
                  <a:alpha val="8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55148825" name=""/>
          <p:cNvSpPr/>
          <p:nvPr/>
        </p:nvSpPr>
        <p:spPr bwMode="auto">
          <a:xfrm rot="0" flipH="0" flipV="0">
            <a:off x="11070000" y="1544400"/>
            <a:ext cx="252000" cy="252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pull dir="ld"/>
      </p:transition>
    </mc:Choice>
    <mc:Fallback>
      <p:transition spd="med" advClick="1">
        <p:pull dir="ld"/>
      </p:transition>
    </mc:Fallback>
  </mc:AlternateContent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1889525" name=""/>
          <p:cNvSpPr/>
          <p:nvPr/>
        </p:nvSpPr>
        <p:spPr bwMode="auto">
          <a:xfrm rot="0" flipH="0" flipV="0">
            <a:off x="5873850" y="-38099"/>
            <a:ext cx="6355085" cy="4914612"/>
          </a:xfrm>
          <a:custGeom>
            <a:avLst>
              <a:gd name="adj" fmla="val 25000"/>
              <a:gd name="vf" fmla="val 115470"/>
            </a:avLst>
            <a:gdLst/>
            <a:ahLst/>
            <a:cxnLst/>
            <a:rect l="0" t="0" r="r" b="b"/>
            <a:pathLst>
              <a:path w="43200" h="43200" fill="norm" stroke="1" extrusionOk="0">
                <a:moveTo>
                  <a:pt x="7705" y="28342"/>
                </a:moveTo>
                <a:cubicBezTo>
                  <a:pt x="-5987" y="18922"/>
                  <a:pt x="616" y="167"/>
                  <a:pt x="8773" y="0"/>
                </a:cubicBezTo>
                <a:lnTo>
                  <a:pt x="43197" y="230"/>
                </a:lnTo>
                <a:lnTo>
                  <a:pt x="43200" y="34974"/>
                </a:lnTo>
                <a:cubicBezTo>
                  <a:pt x="39202" y="38905"/>
                  <a:pt x="35269" y="38421"/>
                  <a:pt x="32417" y="37682"/>
                </a:cubicBezTo>
                <a:cubicBezTo>
                  <a:pt x="28524" y="44565"/>
                  <a:pt x="19114" y="45792"/>
                  <a:pt x="13788" y="36819"/>
                </a:cubicBezTo>
                <a:cubicBezTo>
                  <a:pt x="7428" y="36086"/>
                  <a:pt x="7618" y="30189"/>
                  <a:pt x="7705" y="28342"/>
                </a:cubicBez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86505568" name=""/>
          <p:cNvSpPr/>
          <p:nvPr/>
        </p:nvSpPr>
        <p:spPr bwMode="auto">
          <a:xfrm rot="0" flipH="0" flipV="0">
            <a:off x="-12213" y="0"/>
            <a:ext cx="3436263" cy="2609848"/>
          </a:xfrm>
          <a:custGeom>
            <a:avLst/>
            <a:gdLst/>
            <a:ahLst/>
            <a:cxnLst/>
            <a:rect l="0" t="0" r="r" b="b"/>
            <a:pathLst>
              <a:path w="43200" h="43200" fill="norm" stroke="1" extrusionOk="0">
                <a:moveTo>
                  <a:pt x="0" y="0"/>
                </a:moveTo>
                <a:lnTo>
                  <a:pt x="30562" y="0"/>
                </a:lnTo>
                <a:cubicBezTo>
                  <a:pt x="31229" y="2235"/>
                  <a:pt x="30491" y="5633"/>
                  <a:pt x="32797" y="9293"/>
                </a:cubicBezTo>
                <a:cubicBezTo>
                  <a:pt x="34742" y="12392"/>
                  <a:pt x="44027" y="13635"/>
                  <a:pt x="43127" y="22721"/>
                </a:cubicBezTo>
                <a:cubicBezTo>
                  <a:pt x="42379" y="28713"/>
                  <a:pt x="36388" y="28710"/>
                  <a:pt x="33992" y="28709"/>
                </a:cubicBezTo>
                <a:cubicBezTo>
                  <a:pt x="19626" y="26064"/>
                  <a:pt x="21869" y="31186"/>
                  <a:pt x="13636" y="40068"/>
                </a:cubicBezTo>
                <a:cubicBezTo>
                  <a:pt x="8550" y="44409"/>
                  <a:pt x="3611" y="43996"/>
                  <a:pt x="0" y="4028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26313668" name="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 bwMode="auto">
          <a:xfrm flipH="0" flipV="0">
            <a:off x="6885749" y="997985"/>
            <a:ext cx="4452999" cy="4862027"/>
          </a:xfrm>
          <a:prstGeom prst="rect">
            <a:avLst/>
          </a:prstGeom>
        </p:spPr>
      </p:pic>
      <p:grpSp>
        <p:nvGrpSpPr>
          <p:cNvPr id="510348047" name=""/>
          <p:cNvGrpSpPr/>
          <p:nvPr/>
        </p:nvGrpSpPr>
        <p:grpSpPr bwMode="auto">
          <a:xfrm>
            <a:off x="938673" y="1960561"/>
            <a:ext cx="5273686" cy="3179429"/>
            <a:chOff x="0" y="0"/>
            <a:chExt cx="5273686" cy="3179429"/>
          </a:xfrm>
        </p:grpSpPr>
        <p:grpSp>
          <p:nvGrpSpPr>
            <p:cNvPr id="491501760" name=""/>
            <p:cNvGrpSpPr/>
            <p:nvPr/>
          </p:nvGrpSpPr>
          <p:grpSpPr bwMode="auto">
            <a:xfrm>
              <a:off x="0" y="0"/>
              <a:ext cx="5273687" cy="2353311"/>
              <a:chOff x="0" y="0"/>
              <a:chExt cx="5273687" cy="2353311"/>
            </a:xfrm>
          </p:grpSpPr>
          <p:sp>
            <p:nvSpPr>
              <p:cNvPr id="1451558922" name="文本框 51"/>
              <p:cNvSpPr txBox="1"/>
              <p:nvPr/>
            </p:nvSpPr>
            <p:spPr bwMode="auto">
              <a:xfrm rot="0" flipH="0" flipV="0">
                <a:off x="51324" y="90123"/>
                <a:ext cx="5222362" cy="143291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sz="8800" b="0" i="0" u="none" strike="noStrike" cap="none" spc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阿里巴巴普惠体 B"/>
                    <a:ea typeface="阿里巴巴普惠体 B"/>
                    <a:cs typeface="阿里巴巴普惠体 B"/>
                  </a:rPr>
                  <a:t>班级情况</a:t>
                </a:r>
                <a:endParaRPr sz="8800" b="0" i="0" u="none" strike="noStrike" cap="none" spc="599">
                  <a:ln>
                    <a:noFill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cs typeface="阿里巴巴普惠体 B"/>
                </a:endParaRPr>
              </a:p>
            </p:txBody>
          </p:sp>
          <p:grpSp>
            <p:nvGrpSpPr>
              <p:cNvPr id="93320630" name=""/>
              <p:cNvGrpSpPr/>
              <p:nvPr/>
            </p:nvGrpSpPr>
            <p:grpSpPr bwMode="auto">
              <a:xfrm>
                <a:off x="0" y="0"/>
                <a:ext cx="4715528" cy="2353311"/>
                <a:chOff x="0" y="0"/>
                <a:chExt cx="4715528" cy="2353311"/>
              </a:xfrm>
            </p:grpSpPr>
            <p:sp>
              <p:nvSpPr>
                <p:cNvPr id="1998462888" name="文本框 51"/>
                <p:cNvSpPr txBox="1"/>
                <p:nvPr/>
              </p:nvSpPr>
              <p:spPr bwMode="auto">
                <a:xfrm flipH="0" flipV="0">
                  <a:off x="0" y="0"/>
                  <a:ext cx="4715528" cy="1432919"/>
                </a:xfrm>
                <a:prstGeom prst="rect">
                  <a:avLst/>
                </a:prstGeom>
                <a:noFill/>
                <a:ln w="12699">
                  <a:noFill/>
                  <a:prstDash val="solid"/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just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lang="zh-CN" sz="8800" b="0" i="0" u="none" strike="noStrike" cap="none" spc="0">
                      <a:solidFill>
                        <a:schemeClr val="accent2"/>
                      </a:solidFill>
                      <a:latin typeface="阿里巴巴普惠体 B"/>
                      <a:ea typeface="阿里巴巴普惠体 B"/>
                      <a:cs typeface="阿里巴巴普惠体 B"/>
                    </a:rPr>
                    <a:t>班级情况</a:t>
                  </a:r>
                  <a:endParaRPr lang="zh-CN" sz="8800" b="0" i="0" u="none" strike="noStrike" cap="none" spc="599">
                    <a:ln>
                      <a:noFill/>
                    </a:ln>
                    <a:solidFill>
                      <a:srgbClr val="FFC000"/>
                    </a:solidFill>
                    <a:cs typeface="阿里巴巴普惠体 B"/>
                  </a:endParaRPr>
                </a:p>
              </p:txBody>
            </p:sp>
            <p:sp>
              <p:nvSpPr>
                <p:cNvPr id="883574626" name="PA-1"/>
                <p:cNvSpPr/>
                <p:nvPr/>
              </p:nvSpPr>
              <p:spPr bwMode="auto">
                <a:xfrm>
                  <a:off x="240774" y="1389783"/>
                  <a:ext cx="2476409" cy="963527"/>
                </a:xfrm>
                <a:prstGeom prst="rect">
                  <a:avLst/>
                </a:prstGeom>
                <a:grpFill/>
                <a:ln w="12700">
                  <a:miter lim="400000"/>
                </a:ln>
              </p:spPr>
              <p:txBody>
                <a:bodyPr wrap="square" lIns="34288" rIns="34288">
                  <a:spAutoFit/>
                </a:bodyPr>
                <a:lstStyle>
                  <a:lvl1pPr>
                    <a:lnSpc>
                      <a:spcPct val="150000"/>
                    </a:lnSpc>
                    <a:defRPr sz="800">
                      <a:solidFill>
                        <a:srgbClr val="0D0D0D"/>
                      </a:solidFill>
                      <a:latin typeface="庞门正道标题体"/>
                      <a:ea typeface="庞门正道标题体"/>
                      <a:cs typeface="庞门正道标题体"/>
                    </a:defRPr>
                  </a:lvl1pPr>
                </a:lstStyle>
                <a:p>
                  <a:pPr lvl="0" algn="just">
                    <a:lnSpc>
                      <a:spcPct val="130000"/>
                    </a:lnSpc>
                    <a:defRPr/>
                  </a:pPr>
                  <a:r>
                    <a:rPr sz="2200" b="1" i="0" u="none">
                      <a:solidFill>
                        <a:schemeClr val="accent2"/>
                      </a:solidFill>
                      <a:latin typeface="Georgia"/>
                      <a:ea typeface="Georgia"/>
                      <a:cs typeface="Georgia"/>
                    </a:rPr>
                    <a:t>CLASS SITUATION</a:t>
                  </a:r>
                  <a:endParaRPr lang="en-US" sz="2400" b="0" i="0" u="none" strike="noStrike" cap="none" spc="0">
                    <a:ln>
                      <a:noFill/>
                    </a:ln>
                    <a:solidFill>
                      <a:schemeClr val="bg1"/>
                    </a:solidFill>
                    <a:latin typeface="阿里巴巴普惠体 B"/>
                    <a:ea typeface="阿里巴巴普惠体 B"/>
                    <a:cs typeface="阿里巴巴普惠体 B"/>
                  </a:endParaRPr>
                </a:p>
              </p:txBody>
            </p:sp>
          </p:grpSp>
        </p:grpSp>
        <p:pic>
          <p:nvPicPr>
            <p:cNvPr id="224619431" name="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/>
          </p:blipFill>
          <p:spPr bwMode="auto">
            <a:xfrm rot="0" flipH="0" flipV="0">
              <a:off x="321325" y="2584017"/>
              <a:ext cx="565641" cy="595411"/>
            </a:xfrm>
            <a:prstGeom prst="rect">
              <a:avLst/>
            </a:prstGeom>
          </p:spPr>
        </p:pic>
        <p:pic>
          <p:nvPicPr>
            <p:cNvPr id="2062443357" name="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/>
          </p:blipFill>
          <p:spPr bwMode="auto">
            <a:xfrm rot="0" flipH="0" flipV="0">
              <a:off x="2503779" y="2584017"/>
              <a:ext cx="818691" cy="595411"/>
            </a:xfrm>
            <a:prstGeom prst="rect">
              <a:avLst/>
            </a:prstGeom>
          </p:spPr>
        </p:pic>
        <p:pic>
          <p:nvPicPr>
            <p:cNvPr id="1667075625" name=""/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/>
          </p:blipFill>
          <p:spPr bwMode="auto">
            <a:xfrm rot="0" flipH="0" flipV="0">
              <a:off x="1397667" y="2584017"/>
              <a:ext cx="595411" cy="595411"/>
            </a:xfrm>
            <a:prstGeom prst="rect">
              <a:avLst/>
            </a:prstGeom>
          </p:spPr>
        </p:pic>
      </p:grpSp>
      <p:sp>
        <p:nvSpPr>
          <p:cNvPr id="1295360984" name=""/>
          <p:cNvSpPr/>
          <p:nvPr/>
        </p:nvSpPr>
        <p:spPr bwMode="auto">
          <a:xfrm flipH="0" flipV="0">
            <a:off x="10939615" y="149463"/>
            <a:ext cx="1111248" cy="1111248"/>
          </a:xfrm>
          <a:prstGeom prst="donut">
            <a:avLst>
              <a:gd name="adj" fmla="val 25000"/>
            </a:avLst>
          </a:prstGeom>
          <a:solidFill>
            <a:schemeClr val="accent2">
              <a:lumMod val="20000"/>
              <a:lumOff val="80000"/>
              <a:alpha val="43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93106466" name=""/>
          <p:cNvSpPr/>
          <p:nvPr/>
        </p:nvSpPr>
        <p:spPr bwMode="auto">
          <a:xfrm rot="16199969" flipH="0" flipV="0">
            <a:off x="11831935" y="1669437"/>
            <a:ext cx="815914" cy="815914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gradFill>
            <a:gsLst>
              <a:gs pos="0">
                <a:schemeClr val="accent2">
                  <a:lumMod val="20000"/>
                  <a:lumOff val="80000"/>
                  <a:alpha val="80000"/>
                </a:schemeClr>
              </a:gs>
              <a:gs pos="100000">
                <a:schemeClr val="accent2">
                  <a:lumMod val="40000"/>
                  <a:lumOff val="60000"/>
                  <a:alpha val="8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81962967" name=""/>
          <p:cNvSpPr/>
          <p:nvPr/>
        </p:nvSpPr>
        <p:spPr bwMode="auto">
          <a:xfrm rot="0" flipH="0" flipV="0">
            <a:off x="11070000" y="1544400"/>
            <a:ext cx="252000" cy="252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pull dir="ld"/>
      </p:transition>
    </mc:Choice>
    <mc:Fallback>
      <p:transition spd="med" advClick="1">
        <p:pull dir="ld"/>
      </p:transition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0844021" name=""/>
          <p:cNvSpPr/>
          <p:nvPr/>
        </p:nvSpPr>
        <p:spPr bwMode="auto">
          <a:xfrm rot="0" flipH="0" flipV="0">
            <a:off x="5873850" y="-38098"/>
            <a:ext cx="6355083" cy="4914612"/>
          </a:xfrm>
          <a:custGeom>
            <a:avLst>
              <a:gd name="adj" fmla="val 25000"/>
              <a:gd name="vf" fmla="val 115470"/>
            </a:avLst>
            <a:gdLst/>
            <a:ahLst/>
            <a:cxnLst/>
            <a:rect l="0" t="0" r="r" b="b"/>
            <a:pathLst>
              <a:path w="43200" h="43200" fill="norm" stroke="1" extrusionOk="0">
                <a:moveTo>
                  <a:pt x="7705" y="28342"/>
                </a:moveTo>
                <a:cubicBezTo>
                  <a:pt x="-5987" y="18922"/>
                  <a:pt x="616" y="167"/>
                  <a:pt x="8773" y="0"/>
                </a:cubicBezTo>
                <a:lnTo>
                  <a:pt x="43197" y="230"/>
                </a:lnTo>
                <a:lnTo>
                  <a:pt x="43200" y="34974"/>
                </a:lnTo>
                <a:cubicBezTo>
                  <a:pt x="39202" y="38905"/>
                  <a:pt x="35269" y="38421"/>
                  <a:pt x="32417" y="37682"/>
                </a:cubicBezTo>
                <a:cubicBezTo>
                  <a:pt x="28524" y="44565"/>
                  <a:pt x="19114" y="45792"/>
                  <a:pt x="13788" y="36819"/>
                </a:cubicBezTo>
                <a:cubicBezTo>
                  <a:pt x="7428" y="36086"/>
                  <a:pt x="7618" y="30189"/>
                  <a:pt x="7705" y="28342"/>
                </a:cubicBez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783455764" name=""/>
          <p:cNvSpPr/>
          <p:nvPr/>
        </p:nvSpPr>
        <p:spPr bwMode="auto">
          <a:xfrm rot="0" flipH="0" flipV="0">
            <a:off x="-12213" y="0"/>
            <a:ext cx="3436263" cy="2609847"/>
          </a:xfrm>
          <a:custGeom>
            <a:avLst/>
            <a:gdLst/>
            <a:ahLst/>
            <a:cxnLst/>
            <a:rect l="0" t="0" r="r" b="b"/>
            <a:pathLst>
              <a:path w="43200" h="43200" fill="norm" stroke="1" extrusionOk="0">
                <a:moveTo>
                  <a:pt x="0" y="0"/>
                </a:moveTo>
                <a:lnTo>
                  <a:pt x="30562" y="0"/>
                </a:lnTo>
                <a:cubicBezTo>
                  <a:pt x="31229" y="2235"/>
                  <a:pt x="30491" y="5633"/>
                  <a:pt x="32797" y="9293"/>
                </a:cubicBezTo>
                <a:cubicBezTo>
                  <a:pt x="34742" y="12392"/>
                  <a:pt x="44027" y="13635"/>
                  <a:pt x="43127" y="22721"/>
                </a:cubicBezTo>
                <a:cubicBezTo>
                  <a:pt x="42379" y="28713"/>
                  <a:pt x="36388" y="28710"/>
                  <a:pt x="33992" y="28709"/>
                </a:cubicBezTo>
                <a:cubicBezTo>
                  <a:pt x="19626" y="26064"/>
                  <a:pt x="21869" y="31186"/>
                  <a:pt x="13636" y="40068"/>
                </a:cubicBezTo>
                <a:cubicBezTo>
                  <a:pt x="8550" y="44409"/>
                  <a:pt x="3611" y="43996"/>
                  <a:pt x="0" y="4028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78785069" name=""/>
          <p:cNvGraphicFramePr>
            <a:graphicFrameLocks xmlns:a="http://schemas.openxmlformats.org/drawingml/2006/main"/>
          </p:cNvGraphicFramePr>
          <p:nvPr/>
        </p:nvGraphicFramePr>
        <p:xfrm>
          <a:off x="530520" y="2950103"/>
          <a:ext cx="5741458" cy="34289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08625877" name="矩形: 圆角 12"/>
          <p:cNvSpPr/>
          <p:nvPr/>
        </p:nvSpPr>
        <p:spPr bwMode="auto">
          <a:xfrm rot="0" flipH="0" flipV="0">
            <a:off x="796072" y="756714"/>
            <a:ext cx="4807243" cy="504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/>
            <a:noAutofit/>
          </a:bodyPr>
          <a:lstStyle/>
          <a:p>
            <a:pPr algn="l">
              <a:defRPr/>
            </a:pPr>
            <a:r>
              <a:rPr lang="zh-CN" sz="2000" b="0" i="0" u="none" strike="noStrike" cap="none" spc="0">
                <a:solidFill>
                  <a:schemeClr val="lt1"/>
                </a:solidFill>
                <a:latin typeface="+mn-lt"/>
                <a:ea typeface="+mn-ea"/>
                <a:cs typeface="阿里巴巴普惠体 B"/>
              </a:rPr>
              <a:t>添加标题</a:t>
            </a:r>
            <a:endParaRPr lang="zh-CN" sz="2000">
              <a:solidFill>
                <a:schemeClr val="bg1"/>
              </a:solidFill>
              <a:cs typeface="阿里巴巴普惠体 B"/>
            </a:endParaRPr>
          </a:p>
        </p:txBody>
      </p:sp>
      <p:grpSp>
        <p:nvGrpSpPr>
          <p:cNvPr id="687876884" name=""/>
          <p:cNvGrpSpPr/>
          <p:nvPr/>
        </p:nvGrpSpPr>
        <p:grpSpPr bwMode="auto">
          <a:xfrm>
            <a:off x="4786327" y="915882"/>
            <a:ext cx="542583" cy="215096"/>
            <a:chOff x="0" y="0"/>
            <a:chExt cx="542583" cy="215096"/>
          </a:xfrm>
        </p:grpSpPr>
        <p:sp>
          <p:nvSpPr>
            <p:cNvPr id="442528017" name=""/>
            <p:cNvSpPr/>
            <p:nvPr/>
          </p:nvSpPr>
          <p:spPr bwMode="auto">
            <a:xfrm rot="5399942" flipH="0" flipV="0">
              <a:off x="-42521" y="42521"/>
              <a:ext cx="173489" cy="88445"/>
            </a:xfrm>
            <a:prstGeom prst="flowChartTerminator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33561968" name=""/>
            <p:cNvSpPr/>
            <p:nvPr/>
          </p:nvSpPr>
          <p:spPr bwMode="auto">
            <a:xfrm rot="5399942" flipH="0" flipV="0">
              <a:off x="411615" y="42521"/>
              <a:ext cx="173489" cy="88445"/>
            </a:xfrm>
            <a:prstGeom prst="flowChartTerminator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65672733" name=""/>
            <p:cNvSpPr/>
            <p:nvPr/>
          </p:nvSpPr>
          <p:spPr bwMode="auto">
            <a:xfrm flipH="0" flipV="1">
              <a:off x="159969" y="14589"/>
              <a:ext cx="234635" cy="200506"/>
            </a:xfrm>
            <a:prstGeom prst="blockArc">
              <a:avLst>
                <a:gd name="adj1" fmla="val 10800000"/>
                <a:gd name="adj2" fmla="val 0"/>
                <a:gd name="adj3" fmla="val 29932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1924168579" name=""/>
          <p:cNvGrpSpPr/>
          <p:nvPr/>
        </p:nvGrpSpPr>
        <p:grpSpPr bwMode="auto">
          <a:xfrm>
            <a:off x="848988" y="1550464"/>
            <a:ext cx="4755046" cy="1021558"/>
            <a:chOff x="0" y="0"/>
            <a:chExt cx="4755046" cy="1021558"/>
          </a:xfrm>
        </p:grpSpPr>
        <p:sp>
          <p:nvSpPr>
            <p:cNvPr id="27" name="TextBox 26"/>
            <p:cNvSpPr txBox="1"/>
            <p:nvPr/>
          </p:nvSpPr>
          <p:spPr bwMode="auto">
            <a:xfrm>
              <a:off x="0" y="426838"/>
              <a:ext cx="4753966" cy="594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sz="1100">
                  <a:solidFill>
                    <a:schemeClr val="tx1">
                      <a:lumMod val="85000"/>
                      <a:lumOff val="15000"/>
                    </a:schemeClr>
                  </a:solidFill>
                  <a:cs typeface="阿里巴巴普惠体 B"/>
                </a:rPr>
                <a:t>您的内容打在这里，或者通过复制您的文本后，在此框中选择粘贴，并选择只保留文字。您的内容打在这里，或者通过通过复制您的文本。</a:t>
              </a:r>
              <a:endParaRPr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 bwMode="auto">
            <a:xfrm flipH="0" flipV="0">
              <a:off x="0" y="0"/>
              <a:ext cx="4755045" cy="366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sz="1800">
                  <a:solidFill>
                    <a:schemeClr val="tx1">
                      <a:lumMod val="85000"/>
                      <a:lumOff val="15000"/>
                    </a:schemeClr>
                  </a:solidFill>
                  <a:cs typeface="阿里巴巴普惠体 B"/>
                </a:rPr>
                <a:t>添加标题</a:t>
              </a:r>
              <a:endParaRPr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878410800" name=""/>
          <p:cNvGrpSpPr/>
          <p:nvPr/>
        </p:nvGrpSpPr>
        <p:grpSpPr bwMode="auto">
          <a:xfrm>
            <a:off x="6674769" y="4988192"/>
            <a:ext cx="4758286" cy="1021557"/>
            <a:chOff x="0" y="0"/>
            <a:chExt cx="4758286" cy="1021557"/>
          </a:xfrm>
        </p:grpSpPr>
        <p:sp>
          <p:nvSpPr>
            <p:cNvPr id="1445944327" name="TextBox 26"/>
            <p:cNvSpPr txBox="1"/>
            <p:nvPr/>
          </p:nvSpPr>
          <p:spPr bwMode="auto">
            <a:xfrm>
              <a:off x="0" y="426837"/>
              <a:ext cx="4758286" cy="594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  <a:defRPr/>
              </a:pPr>
              <a:r>
                <a:rPr lang="zh-CN" sz="1100">
                  <a:solidFill>
                    <a:schemeClr val="tx1">
                      <a:lumMod val="85000"/>
                      <a:lumOff val="15000"/>
                    </a:schemeClr>
                  </a:solidFill>
                  <a:cs typeface="阿里巴巴普惠体 B"/>
                </a:rPr>
                <a:t>您的内容打在这里，或者通过复制您的文本后，在此框中选择粘贴，并选择只保留文字。您的内容打在这里，或者通过通过复制您的文本。</a:t>
              </a:r>
              <a:endParaRPr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55083328" name="TextBox 27"/>
            <p:cNvSpPr txBox="1"/>
            <p:nvPr/>
          </p:nvSpPr>
          <p:spPr bwMode="auto">
            <a:xfrm flipH="0" flipV="0">
              <a:off x="0" y="0"/>
              <a:ext cx="4755764" cy="366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defRPr/>
              </a:pPr>
              <a:r>
                <a:rPr lang="zh-CN" sz="1800">
                  <a:solidFill>
                    <a:schemeClr val="tx1">
                      <a:lumMod val="85000"/>
                      <a:lumOff val="15000"/>
                    </a:schemeClr>
                  </a:solidFill>
                  <a:cs typeface="阿里巴巴普惠体 B"/>
                </a:rPr>
                <a:t>添加标题</a:t>
              </a:r>
              <a:endParaRPr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aphicFrame>
        <p:nvGraphicFramePr>
          <p:cNvPr id="1903740094" name=""/>
          <p:cNvGraphicFramePr>
            <a:graphicFrameLocks xmlns:a="http://schemas.openxmlformats.org/drawingml/2006/main"/>
          </p:cNvGraphicFramePr>
          <p:nvPr/>
        </p:nvGraphicFramePr>
        <p:xfrm>
          <a:off x="6563020" y="358775"/>
          <a:ext cx="5401327" cy="38639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76141653" name=""/>
          <p:cNvSpPr/>
          <p:nvPr/>
        </p:nvSpPr>
        <p:spPr bwMode="auto">
          <a:xfrm flipH="0" flipV="0">
            <a:off x="10939616" y="149463"/>
            <a:ext cx="1111249" cy="1111249"/>
          </a:xfrm>
          <a:prstGeom prst="donut">
            <a:avLst>
              <a:gd name="adj" fmla="val 25000"/>
            </a:avLst>
          </a:prstGeom>
          <a:solidFill>
            <a:schemeClr val="accent2">
              <a:lumMod val="20000"/>
              <a:lumOff val="80000"/>
              <a:alpha val="43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15520155" name=""/>
          <p:cNvSpPr/>
          <p:nvPr/>
        </p:nvSpPr>
        <p:spPr bwMode="auto">
          <a:xfrm rot="16199969" flipH="0" flipV="0">
            <a:off x="11831936" y="1669437"/>
            <a:ext cx="815914" cy="815914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gradFill>
            <a:gsLst>
              <a:gs pos="0">
                <a:schemeClr val="accent2">
                  <a:lumMod val="20000"/>
                  <a:lumOff val="80000"/>
                  <a:alpha val="80000"/>
                </a:schemeClr>
              </a:gs>
              <a:gs pos="100000">
                <a:schemeClr val="accent2">
                  <a:lumMod val="40000"/>
                  <a:lumOff val="60000"/>
                  <a:alpha val="8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01181131" name=""/>
          <p:cNvSpPr/>
          <p:nvPr/>
        </p:nvSpPr>
        <p:spPr bwMode="auto">
          <a:xfrm rot="0" flipH="0" flipV="0">
            <a:off x="11070000" y="1544400"/>
            <a:ext cx="252000" cy="252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pull dir="ld"/>
      </p:transition>
    </mc:Choice>
    <mc:Fallback>
      <p:transition spd="med" advClick="1">
        <p:pull dir="ld"/>
      </p:transition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626202760" name=""/>
          <p:cNvGrpSpPr/>
          <p:nvPr/>
        </p:nvGrpSpPr>
        <p:grpSpPr bwMode="auto">
          <a:xfrm>
            <a:off x="-12213" y="-38098"/>
            <a:ext cx="12241146" cy="4914612"/>
            <a:chOff x="0" y="0"/>
            <a:chExt cx="12241146" cy="4914612"/>
          </a:xfrm>
        </p:grpSpPr>
        <p:sp>
          <p:nvSpPr>
            <p:cNvPr id="1418626695" name=""/>
            <p:cNvSpPr/>
            <p:nvPr/>
          </p:nvSpPr>
          <p:spPr bwMode="auto">
            <a:xfrm rot="0" flipH="0" flipV="0">
              <a:off x="5886062" y="0"/>
              <a:ext cx="6355083" cy="4914612"/>
            </a:xfrm>
            <a:custGeom>
              <a:avLst>
                <a:gd name="adj" fmla="val 25000"/>
                <a:gd name="vf" fmla="val 115470"/>
              </a:avLst>
              <a:gdLst/>
              <a:ahLst/>
              <a:cxnLst/>
              <a:rect l="0" t="0" r="r" b="b"/>
              <a:pathLst>
                <a:path w="43200" h="43200" fill="norm" stroke="1" extrusionOk="0">
                  <a:moveTo>
                    <a:pt x="7705" y="28342"/>
                  </a:moveTo>
                  <a:cubicBezTo>
                    <a:pt x="-5987" y="18922"/>
                    <a:pt x="616" y="167"/>
                    <a:pt x="8773" y="0"/>
                  </a:cubicBezTo>
                  <a:lnTo>
                    <a:pt x="43197" y="230"/>
                  </a:lnTo>
                  <a:lnTo>
                    <a:pt x="43200" y="34974"/>
                  </a:lnTo>
                  <a:cubicBezTo>
                    <a:pt x="39202" y="38905"/>
                    <a:pt x="35269" y="38421"/>
                    <a:pt x="32417" y="37682"/>
                  </a:cubicBezTo>
                  <a:cubicBezTo>
                    <a:pt x="28524" y="44565"/>
                    <a:pt x="19114" y="45792"/>
                    <a:pt x="13788" y="36819"/>
                  </a:cubicBezTo>
                  <a:cubicBezTo>
                    <a:pt x="7428" y="36086"/>
                    <a:pt x="7618" y="30189"/>
                    <a:pt x="7705" y="28342"/>
                  </a:cubicBezTo>
                  <a:close/>
                </a:path>
              </a:pathLst>
            </a:cu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2015196989" name=""/>
            <p:cNvSpPr/>
            <p:nvPr/>
          </p:nvSpPr>
          <p:spPr bwMode="auto">
            <a:xfrm rot="0" flipH="0" flipV="0">
              <a:off x="0" y="38098"/>
              <a:ext cx="3436263" cy="2609847"/>
            </a:xfrm>
            <a:custGeom>
              <a:avLst/>
              <a:gdLst/>
              <a:ahLst/>
              <a:cxnLst/>
              <a:rect l="0" t="0" r="r" b="b"/>
              <a:pathLst>
                <a:path w="43200" h="43200" fill="norm" stroke="1" extrusionOk="0">
                  <a:moveTo>
                    <a:pt x="0" y="0"/>
                  </a:moveTo>
                  <a:lnTo>
                    <a:pt x="30562" y="0"/>
                  </a:lnTo>
                  <a:cubicBezTo>
                    <a:pt x="31229" y="2235"/>
                    <a:pt x="30491" y="5633"/>
                    <a:pt x="32797" y="9293"/>
                  </a:cubicBezTo>
                  <a:cubicBezTo>
                    <a:pt x="34742" y="12392"/>
                    <a:pt x="44027" y="13635"/>
                    <a:pt x="43127" y="22721"/>
                  </a:cubicBezTo>
                  <a:cubicBezTo>
                    <a:pt x="42379" y="28713"/>
                    <a:pt x="36388" y="28710"/>
                    <a:pt x="33992" y="28709"/>
                  </a:cubicBezTo>
                  <a:cubicBezTo>
                    <a:pt x="19626" y="26064"/>
                    <a:pt x="21869" y="31186"/>
                    <a:pt x="13636" y="40068"/>
                  </a:cubicBezTo>
                  <a:cubicBezTo>
                    <a:pt x="8550" y="44409"/>
                    <a:pt x="3611" y="43996"/>
                    <a:pt x="0" y="4028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88540444" name=""/>
          <p:cNvSpPr/>
          <p:nvPr/>
        </p:nvSpPr>
        <p:spPr bwMode="auto">
          <a:xfrm flipH="0" flipV="0">
            <a:off x="10939615" y="149463"/>
            <a:ext cx="1111248" cy="1111248"/>
          </a:xfrm>
          <a:prstGeom prst="donut">
            <a:avLst>
              <a:gd name="adj" fmla="val 25000"/>
            </a:avLst>
          </a:prstGeom>
          <a:solidFill>
            <a:schemeClr val="accent2">
              <a:lumMod val="20000"/>
              <a:lumOff val="80000"/>
              <a:alpha val="43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37345562" name=""/>
          <p:cNvSpPr/>
          <p:nvPr/>
        </p:nvSpPr>
        <p:spPr bwMode="auto">
          <a:xfrm rot="16199969" flipH="0" flipV="0">
            <a:off x="11831935" y="1669437"/>
            <a:ext cx="815914" cy="815914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gradFill>
            <a:gsLst>
              <a:gs pos="0">
                <a:schemeClr val="accent2">
                  <a:lumMod val="20000"/>
                  <a:lumOff val="80000"/>
                  <a:alpha val="80000"/>
                </a:schemeClr>
              </a:gs>
              <a:gs pos="100000">
                <a:schemeClr val="accent2">
                  <a:lumMod val="40000"/>
                  <a:lumOff val="60000"/>
                  <a:alpha val="8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16934717" name=""/>
          <p:cNvSpPr/>
          <p:nvPr/>
        </p:nvSpPr>
        <p:spPr bwMode="auto">
          <a:xfrm rot="0" flipH="0" flipV="0">
            <a:off x="11070000" y="1544400"/>
            <a:ext cx="252000" cy="252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538522824" name=""/>
          <p:cNvGraphicFramePr>
            <a:graphicFrameLocks xmlns:a="http://schemas.openxmlformats.org/drawingml/2006/main"/>
          </p:cNvGraphicFramePr>
          <p:nvPr/>
        </p:nvGraphicFramePr>
        <p:xfrm flipH="0" flipV="0">
          <a:off x="2538374" y="1057249"/>
          <a:ext cx="7115249" cy="4743500"/>
          <a:chOff x="0" y="0"/>
          <a:chExt cx="7115249" cy="47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6" r:cs="rId5"/>
          </a:graphicData>
        </a:graphic>
      </p:graphicFrame>
      <p:sp>
        <p:nvSpPr>
          <p:cNvPr id="243" name="Text Placeholder 2"/>
          <p:cNvSpPr txBox="1"/>
          <p:nvPr/>
        </p:nvSpPr>
        <p:spPr bwMode="auto">
          <a:xfrm rot="0" flipH="1" flipV="0">
            <a:off x="9001083" y="3147719"/>
            <a:ext cx="2771014" cy="56255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Open Sans"/>
                <a:ea typeface="MS PGothic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/>
                <a:ea typeface="MS PGothic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/>
                <a:ea typeface="MS PGothic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/>
                <a:ea typeface="MS PGothic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Open Sans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Open Sans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Open Sans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Open Sans"/>
                <a:ea typeface="MS PGothic"/>
              </a:defRPr>
            </a:lvl9pPr>
          </a:lstStyle>
          <a:p>
            <a:pPr algn="l">
              <a:buNone/>
              <a:defRPr/>
            </a:pP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B"/>
                <a:ea typeface="阿里巴巴普惠体 B"/>
                <a:cs typeface="阿里巴巴普惠体 B"/>
              </a:rPr>
              <a:t>点击输入简要文字内容文字</a:t>
            </a:r>
            <a:endParaRPr sz="1400">
              <a:solidFill>
                <a:schemeClr val="tx1">
                  <a:lumMod val="85000"/>
                  <a:lumOff val="15000"/>
                </a:schemeClr>
              </a:solidFill>
              <a:latin typeface="阿里巴巴普惠体 B"/>
              <a:ea typeface="阿里巴巴普惠体 B"/>
              <a:cs typeface="阿里巴巴普惠体 B"/>
            </a:endParaRPr>
          </a:p>
          <a:p>
            <a:pPr algn="l">
              <a:buNone/>
              <a:defRPr/>
            </a:pP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B"/>
                <a:ea typeface="阿里巴巴普惠体 B"/>
                <a:cs typeface="阿里巴巴普惠体 B"/>
              </a:rPr>
              <a:t>内容需概括精炼不用多余的</a:t>
            </a:r>
            <a:endParaRPr sz="1400">
              <a:solidFill>
                <a:schemeClr val="tx1">
                  <a:lumMod val="85000"/>
                  <a:lumOff val="15000"/>
                </a:schemeClr>
              </a:solidFill>
              <a:latin typeface="阿里巴巴普惠体 B"/>
              <a:ea typeface="阿里巴巴普惠体 B"/>
              <a:cs typeface="阿里巴巴普惠体 B"/>
            </a:endParaRPr>
          </a:p>
        </p:txBody>
      </p:sp>
      <p:sp>
        <p:nvSpPr>
          <p:cNvPr id="2043021064" name="Text Placeholder 2"/>
          <p:cNvSpPr txBox="1"/>
          <p:nvPr/>
        </p:nvSpPr>
        <p:spPr bwMode="auto">
          <a:xfrm rot="0" flipH="1" flipV="0">
            <a:off x="419902" y="3147719"/>
            <a:ext cx="2771013" cy="562556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Open Sans"/>
                <a:ea typeface="MS PGothic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/>
                <a:ea typeface="MS PGothic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/>
                <a:ea typeface="MS PGothic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/>
                <a:ea typeface="MS PGothic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/>
                <a:ea typeface="MS PGothic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Open Sans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Open Sans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Open Sans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Open Sans"/>
                <a:ea typeface="MS PGothic"/>
              </a:defRPr>
            </a:lvl9pPr>
          </a:lstStyle>
          <a:p>
            <a:pPr algn="r">
              <a:buNone/>
              <a:defRPr/>
            </a:pP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B"/>
                <a:ea typeface="阿里巴巴普惠体 B"/>
                <a:cs typeface="阿里巴巴普惠体 B"/>
              </a:rPr>
              <a:t>点击输入简要文字内容文字</a:t>
            </a:r>
            <a:endParaRPr sz="1400">
              <a:solidFill>
                <a:schemeClr val="tx1">
                  <a:lumMod val="85000"/>
                  <a:lumOff val="15000"/>
                </a:schemeClr>
              </a:solidFill>
              <a:latin typeface="阿里巴巴普惠体 B"/>
              <a:ea typeface="阿里巴巴普惠体 B"/>
              <a:cs typeface="阿里巴巴普惠体 B"/>
            </a:endParaRPr>
          </a:p>
          <a:p>
            <a:pPr algn="r">
              <a:buNone/>
              <a:defRPr/>
            </a:pP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B"/>
                <a:ea typeface="阿里巴巴普惠体 B"/>
                <a:cs typeface="阿里巴巴普惠体 B"/>
              </a:rPr>
              <a:t>内容需概括精炼不用多余的</a:t>
            </a:r>
            <a:endParaRPr sz="1400">
              <a:solidFill>
                <a:schemeClr val="tx1">
                  <a:lumMod val="85000"/>
                  <a:lumOff val="15000"/>
                </a:schemeClr>
              </a:solidFill>
              <a:latin typeface="阿里巴巴普惠体 B"/>
              <a:ea typeface="阿里巴巴普惠体 B"/>
              <a:cs typeface="阿里巴巴普惠体 B"/>
            </a:endParaRPr>
          </a:p>
        </p:txBody>
      </p:sp>
      <p:grpSp>
        <p:nvGrpSpPr>
          <p:cNvPr id="151355837" name=""/>
          <p:cNvGrpSpPr/>
          <p:nvPr/>
        </p:nvGrpSpPr>
        <p:grpSpPr bwMode="auto">
          <a:xfrm>
            <a:off x="4710492" y="317208"/>
            <a:ext cx="2771013" cy="6223581"/>
            <a:chOff x="0" y="0"/>
            <a:chExt cx="2771013" cy="6223581"/>
          </a:xfrm>
        </p:grpSpPr>
        <p:sp>
          <p:nvSpPr>
            <p:cNvPr id="979215867" name="Text Placeholder 2"/>
            <p:cNvSpPr txBox="1"/>
            <p:nvPr/>
          </p:nvSpPr>
          <p:spPr bwMode="auto">
            <a:xfrm rot="0" flipH="1" flipV="0">
              <a:off x="0" y="0"/>
              <a:ext cx="2771013" cy="562556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"/>
                  <a:ea typeface="MS PGothic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"/>
                  <a:ea typeface="MS PGothic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"/>
                  <a:ea typeface="MS PGothic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"/>
                  <a:ea typeface="MS PGothic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"/>
                  <a:ea typeface="MS PGothic"/>
                </a:defRPr>
              </a:lvl5pPr>
              <a:lvl6pPr marL="2514599" indent="-228600"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Open Sans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Open Sans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Open Sans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Open Sans"/>
                  <a:ea typeface="MS PGothic"/>
                </a:defRPr>
              </a:lvl9pPr>
            </a:lstStyle>
            <a:p>
              <a:pPr algn="ctr">
                <a:buNone/>
                <a:defRPr/>
              </a:pPr>
              <a:r>
                <a:rPr 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 B"/>
                  <a:ea typeface="阿里巴巴普惠体 B"/>
                  <a:cs typeface="阿里巴巴普惠体 B"/>
                </a:rPr>
                <a:t>点击输入简要文字内容文字</a:t>
              </a:r>
              <a:endParaRPr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B"/>
                <a:ea typeface="阿里巴巴普惠体 B"/>
                <a:cs typeface="阿里巴巴普惠体 B"/>
              </a:endParaRPr>
            </a:p>
            <a:p>
              <a:pPr algn="ctr">
                <a:buNone/>
                <a:defRPr/>
              </a:pPr>
              <a:r>
                <a:rPr 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 B"/>
                  <a:ea typeface="阿里巴巴普惠体 B"/>
                  <a:cs typeface="阿里巴巴普惠体 B"/>
                </a:rPr>
                <a:t>内容需概括精炼不用多余的</a:t>
              </a:r>
              <a:endParaRPr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B"/>
                <a:ea typeface="阿里巴巴普惠体 B"/>
                <a:cs typeface="阿里巴巴普惠体 B"/>
              </a:endParaRPr>
            </a:p>
          </p:txBody>
        </p:sp>
        <p:sp>
          <p:nvSpPr>
            <p:cNvPr id="2145689970" name="Text Placeholder 2"/>
            <p:cNvSpPr txBox="1"/>
            <p:nvPr/>
          </p:nvSpPr>
          <p:spPr bwMode="auto">
            <a:xfrm rot="0" flipH="1" flipV="0">
              <a:off x="0" y="5661024"/>
              <a:ext cx="2771013" cy="562556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"/>
                  <a:ea typeface="MS PGothic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"/>
                  <a:ea typeface="MS PGothic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"/>
                  <a:ea typeface="MS PGothic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"/>
                  <a:ea typeface="MS PGothic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"/>
                  <a:ea typeface="MS PGothic"/>
                </a:defRPr>
              </a:lvl5pPr>
              <a:lvl6pPr marL="2514599" indent="-228600"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Open Sans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Open Sans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Open Sans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Open Sans"/>
                  <a:ea typeface="MS PGothic"/>
                </a:defRPr>
              </a:lvl9pPr>
            </a:lstStyle>
            <a:p>
              <a:pPr algn="ctr">
                <a:buNone/>
                <a:defRPr/>
              </a:pPr>
              <a:r>
                <a:rPr 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 B"/>
                  <a:ea typeface="阿里巴巴普惠体 B"/>
                  <a:cs typeface="阿里巴巴普惠体 B"/>
                </a:rPr>
                <a:t>点击输入简要文字内容文字</a:t>
              </a:r>
              <a:endParaRPr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B"/>
                <a:ea typeface="阿里巴巴普惠体 B"/>
                <a:cs typeface="阿里巴巴普惠体 B"/>
              </a:endParaRPr>
            </a:p>
            <a:p>
              <a:pPr algn="ctr">
                <a:buNone/>
                <a:defRPr/>
              </a:pPr>
              <a:r>
                <a:rPr 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 B"/>
                  <a:ea typeface="阿里巴巴普惠体 B"/>
                  <a:cs typeface="阿里巴巴普惠体 B"/>
                </a:rPr>
                <a:t>内容需概括精炼不用多余的</a:t>
              </a:r>
              <a:endParaRPr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B"/>
                <a:ea typeface="阿里巴巴普惠体 B"/>
                <a:cs typeface="阿里巴巴普惠体 B"/>
              </a:endParaRPr>
            </a:p>
          </p:txBody>
        </p:sp>
      </p:grpSp>
      <p:pic>
        <p:nvPicPr>
          <p:cNvPr id="360440775" name="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/>
        </p:blipFill>
        <p:spPr bwMode="auto">
          <a:xfrm rot="580394" flipH="0" flipV="0">
            <a:off x="5157749" y="2656204"/>
            <a:ext cx="1876498" cy="1545590"/>
          </a:xfrm>
          <a:prstGeom prst="rect">
            <a:avLst/>
          </a:prstGeom>
        </p:spPr>
      </p:pic>
      <p:pic>
        <p:nvPicPr>
          <p:cNvPr id="1876975847" name="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/>
        </p:blipFill>
        <p:spPr bwMode="auto">
          <a:xfrm flipH="0" flipV="0">
            <a:off x="3724718" y="1326803"/>
            <a:ext cx="1141449" cy="1092403"/>
          </a:xfrm>
          <a:prstGeom prst="rect">
            <a:avLst/>
          </a:prstGeom>
        </p:spPr>
      </p:pic>
      <p:pic>
        <p:nvPicPr>
          <p:cNvPr id="1847391194" name=""/>
          <p:cNvPicPr>
            <a:picLocks noChangeAspect="1"/>
          </p:cNvPicPr>
          <p:nvPr/>
        </p:nvPicPr>
        <p:blipFill>
          <a:blip r:embed="rId11"/>
          <a:stretch/>
        </p:blipFill>
        <p:spPr bwMode="auto">
          <a:xfrm flipH="1" flipV="0">
            <a:off x="7151699" y="1827096"/>
            <a:ext cx="1141448" cy="10924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pull dir="ld"/>
      </p:transition>
    </mc:Choice>
    <mc:Fallback>
      <p:transition spd="med" advClick="1">
        <p:pull dir="ld"/>
      </p:transition>
    </mc:Fallback>
  </mc:AlternateContent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0099803" name=""/>
          <p:cNvSpPr/>
          <p:nvPr/>
        </p:nvSpPr>
        <p:spPr bwMode="auto">
          <a:xfrm rot="0" flipH="0" flipV="0">
            <a:off x="5873850" y="-38098"/>
            <a:ext cx="6355083" cy="4914612"/>
          </a:xfrm>
          <a:custGeom>
            <a:avLst>
              <a:gd name="adj" fmla="val 25000"/>
              <a:gd name="vf" fmla="val 115470"/>
            </a:avLst>
            <a:gdLst/>
            <a:ahLst/>
            <a:cxnLst/>
            <a:rect l="0" t="0" r="r" b="b"/>
            <a:pathLst>
              <a:path w="43200" h="43200" fill="norm" stroke="1" extrusionOk="0">
                <a:moveTo>
                  <a:pt x="7705" y="28342"/>
                </a:moveTo>
                <a:cubicBezTo>
                  <a:pt x="-5987" y="18922"/>
                  <a:pt x="616" y="167"/>
                  <a:pt x="8773" y="0"/>
                </a:cubicBezTo>
                <a:lnTo>
                  <a:pt x="43197" y="230"/>
                </a:lnTo>
                <a:lnTo>
                  <a:pt x="43200" y="34974"/>
                </a:lnTo>
                <a:cubicBezTo>
                  <a:pt x="39202" y="38905"/>
                  <a:pt x="35269" y="38421"/>
                  <a:pt x="32417" y="37682"/>
                </a:cubicBezTo>
                <a:cubicBezTo>
                  <a:pt x="28524" y="44565"/>
                  <a:pt x="19114" y="45792"/>
                  <a:pt x="13788" y="36819"/>
                </a:cubicBezTo>
                <a:cubicBezTo>
                  <a:pt x="7428" y="36086"/>
                  <a:pt x="7618" y="30189"/>
                  <a:pt x="7705" y="28342"/>
                </a:cubicBez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pic>
        <p:nvPicPr>
          <p:cNvPr id="356596853" name="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 bwMode="auto">
          <a:xfrm rot="0" flipH="0" flipV="0">
            <a:off x="6213078" y="961679"/>
            <a:ext cx="5551199" cy="4863600"/>
          </a:xfrm>
          <a:prstGeom prst="rect">
            <a:avLst/>
          </a:prstGeom>
        </p:spPr>
      </p:pic>
      <p:sp>
        <p:nvSpPr>
          <p:cNvPr id="46660047" name=""/>
          <p:cNvSpPr/>
          <p:nvPr/>
        </p:nvSpPr>
        <p:spPr bwMode="auto">
          <a:xfrm rot="0" flipH="0" flipV="0">
            <a:off x="-12213" y="0"/>
            <a:ext cx="3436263" cy="2609847"/>
          </a:xfrm>
          <a:custGeom>
            <a:avLst/>
            <a:gdLst/>
            <a:ahLst/>
            <a:cxnLst/>
            <a:rect l="0" t="0" r="r" b="b"/>
            <a:pathLst>
              <a:path w="43200" h="43200" fill="norm" stroke="1" extrusionOk="0">
                <a:moveTo>
                  <a:pt x="0" y="0"/>
                </a:moveTo>
                <a:lnTo>
                  <a:pt x="30562" y="0"/>
                </a:lnTo>
                <a:cubicBezTo>
                  <a:pt x="31229" y="2235"/>
                  <a:pt x="30491" y="5633"/>
                  <a:pt x="32797" y="9293"/>
                </a:cubicBezTo>
                <a:cubicBezTo>
                  <a:pt x="34742" y="12392"/>
                  <a:pt x="44027" y="13635"/>
                  <a:pt x="43127" y="22721"/>
                </a:cubicBezTo>
                <a:cubicBezTo>
                  <a:pt x="42379" y="28713"/>
                  <a:pt x="36388" y="28710"/>
                  <a:pt x="33992" y="28709"/>
                </a:cubicBezTo>
                <a:cubicBezTo>
                  <a:pt x="19626" y="26064"/>
                  <a:pt x="21869" y="31186"/>
                  <a:pt x="13636" y="40068"/>
                </a:cubicBezTo>
                <a:cubicBezTo>
                  <a:pt x="8550" y="44409"/>
                  <a:pt x="3611" y="43996"/>
                  <a:pt x="0" y="4028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661842315" name=""/>
          <p:cNvGrpSpPr/>
          <p:nvPr/>
        </p:nvGrpSpPr>
        <p:grpSpPr bwMode="auto">
          <a:xfrm rot="0" flipH="0" flipV="0">
            <a:off x="938673" y="1960560"/>
            <a:ext cx="5274045" cy="2353311"/>
            <a:chOff x="0" y="0"/>
            <a:chExt cx="5274045" cy="2353311"/>
          </a:xfrm>
        </p:grpSpPr>
        <p:sp>
          <p:nvSpPr>
            <p:cNvPr id="1537182853" name="文本框 51"/>
            <p:cNvSpPr txBox="1"/>
            <p:nvPr/>
          </p:nvSpPr>
          <p:spPr bwMode="auto">
            <a:xfrm rot="0" flipH="0" flipV="0">
              <a:off x="51323" y="90122"/>
              <a:ext cx="5222721" cy="143291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just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sz="8800" b="0" i="0" u="none" strike="noStrike" cap="none" spc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阿里巴巴普惠体 B"/>
                  <a:ea typeface="阿里巴巴普惠体 B"/>
                  <a:cs typeface="阿里巴巴普惠体 B"/>
                </a:rPr>
                <a:t>问题调整</a:t>
              </a:r>
              <a:endParaRPr sz="8800" b="0" i="0" u="none" strike="noStrike" cap="none" spc="598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cs typeface="阿里巴巴普惠体 B"/>
              </a:endParaRPr>
            </a:p>
          </p:txBody>
        </p:sp>
        <p:grpSp>
          <p:nvGrpSpPr>
            <p:cNvPr id="1757014086" name=""/>
            <p:cNvGrpSpPr/>
            <p:nvPr/>
          </p:nvGrpSpPr>
          <p:grpSpPr bwMode="auto">
            <a:xfrm>
              <a:off x="0" y="0"/>
              <a:ext cx="4715887" cy="2353311"/>
              <a:chOff x="0" y="0"/>
              <a:chExt cx="4715887" cy="2353311"/>
            </a:xfrm>
          </p:grpSpPr>
          <p:sp>
            <p:nvSpPr>
              <p:cNvPr id="1075066479" name="文本框 51"/>
              <p:cNvSpPr txBox="1"/>
              <p:nvPr/>
            </p:nvSpPr>
            <p:spPr bwMode="auto">
              <a:xfrm flipH="0" flipV="0">
                <a:off x="0" y="0"/>
                <a:ext cx="4715887" cy="1432919"/>
              </a:xfrm>
              <a:prstGeom prst="rect">
                <a:avLst/>
              </a:prstGeom>
              <a:noFill/>
              <a:ln w="12699">
                <a:noFill/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sz="8800" b="0" i="0" u="none" strike="noStrike" cap="none" spc="0">
                    <a:solidFill>
                      <a:schemeClr val="accent2"/>
                    </a:solidFill>
                    <a:latin typeface="阿里巴巴普惠体 B"/>
                    <a:ea typeface="阿里巴巴普惠体 B"/>
                    <a:cs typeface="阿里巴巴普惠体 B"/>
                  </a:rPr>
                  <a:t>问题调整</a:t>
                </a:r>
                <a:endParaRPr lang="zh-CN" sz="8800" b="0" i="0" u="none" strike="noStrike" cap="none" spc="598">
                  <a:ln>
                    <a:noFill/>
                  </a:ln>
                  <a:solidFill>
                    <a:srgbClr val="FFC000"/>
                  </a:solidFill>
                  <a:cs typeface="阿里巴巴普惠体 B"/>
                </a:endParaRPr>
              </a:p>
            </p:txBody>
          </p:sp>
          <p:sp>
            <p:nvSpPr>
              <p:cNvPr id="254088233" name="PA-1"/>
              <p:cNvSpPr/>
              <p:nvPr/>
            </p:nvSpPr>
            <p:spPr bwMode="auto">
              <a:xfrm>
                <a:off x="240773" y="1389782"/>
                <a:ext cx="2477128" cy="963527"/>
              </a:xfrm>
              <a:prstGeom prst="rect">
                <a:avLst/>
              </a:prstGeom>
              <a:grpFill/>
              <a:ln w="12700">
                <a:miter lim="400000"/>
              </a:ln>
            </p:spPr>
            <p:txBody>
              <a:bodyPr wrap="square" lIns="34287" rIns="34287">
                <a:spAutoFit/>
              </a:bodyPr>
              <a:lstStyle>
                <a:lvl1pPr>
                  <a:lnSpc>
                    <a:spcPct val="150000"/>
                  </a:lnSpc>
                  <a:defRPr sz="800">
                    <a:solidFill>
                      <a:srgbClr val="0D0D0D"/>
                    </a:solidFill>
                    <a:latin typeface="庞门正道标题体"/>
                    <a:ea typeface="庞门正道标题体"/>
                    <a:cs typeface="庞门正道标题体"/>
                  </a:defRPr>
                </a:lvl1pPr>
              </a:lstStyle>
              <a:p>
                <a:pPr lvl="0" algn="just">
                  <a:lnSpc>
                    <a:spcPct val="130000"/>
                  </a:lnSpc>
                  <a:defRPr/>
                </a:pPr>
                <a:r>
                  <a:rPr lang="zh-CN" sz="2200" b="1" i="0" u="none" strike="noStrike" cap="none" spc="0">
                    <a:solidFill>
                      <a:schemeClr val="accent2"/>
                    </a:solidFill>
                    <a:latin typeface="Georgia"/>
                    <a:ea typeface="Georgia"/>
                    <a:cs typeface="Georgia"/>
                  </a:rPr>
                  <a:t>QUESTION ADJUSTMENT</a:t>
                </a:r>
                <a:endParaRPr lang="en-US" sz="2400" b="0" i="0" u="none" strike="noStrike" cap="none" spc="0">
                  <a:ln>
                    <a:noFill/>
                  </a:ln>
                  <a:solidFill>
                    <a:schemeClr val="bg1"/>
                  </a:solidFill>
                  <a:latin typeface="阿里巴巴普惠体 B"/>
                  <a:ea typeface="阿里巴巴普惠体 B"/>
                  <a:cs typeface="阿里巴巴普惠体 B"/>
                </a:endParaRPr>
              </a:p>
            </p:txBody>
          </p:sp>
        </p:grpSp>
      </p:grpSp>
      <p:pic>
        <p:nvPicPr>
          <p:cNvPr id="591273435" name="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/>
        </p:blipFill>
        <p:spPr bwMode="auto">
          <a:xfrm rot="0" flipH="0" flipV="0">
            <a:off x="1259997" y="4544577"/>
            <a:ext cx="445920" cy="595410"/>
          </a:xfrm>
          <a:prstGeom prst="rect">
            <a:avLst/>
          </a:prstGeom>
        </p:spPr>
      </p:pic>
      <p:pic>
        <p:nvPicPr>
          <p:cNvPr id="813220822" name="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/>
        </p:blipFill>
        <p:spPr bwMode="auto">
          <a:xfrm rot="0" flipH="0" flipV="0">
            <a:off x="3442451" y="4544577"/>
            <a:ext cx="616172" cy="595410"/>
          </a:xfrm>
          <a:prstGeom prst="rect">
            <a:avLst/>
          </a:prstGeom>
        </p:spPr>
      </p:pic>
      <p:pic>
        <p:nvPicPr>
          <p:cNvPr id="2067218272" name="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/>
        </p:blipFill>
        <p:spPr bwMode="auto">
          <a:xfrm rot="0" flipH="0" flipV="0">
            <a:off x="2276479" y="4544577"/>
            <a:ext cx="595410" cy="595410"/>
          </a:xfrm>
          <a:prstGeom prst="rect">
            <a:avLst/>
          </a:prstGeom>
        </p:spPr>
      </p:pic>
      <p:sp>
        <p:nvSpPr>
          <p:cNvPr id="483299913" name=""/>
          <p:cNvSpPr/>
          <p:nvPr/>
        </p:nvSpPr>
        <p:spPr bwMode="auto">
          <a:xfrm flipH="0" flipV="0">
            <a:off x="10939615" y="149463"/>
            <a:ext cx="1111248" cy="1111248"/>
          </a:xfrm>
          <a:prstGeom prst="donut">
            <a:avLst>
              <a:gd name="adj" fmla="val 25000"/>
            </a:avLst>
          </a:prstGeom>
          <a:solidFill>
            <a:schemeClr val="accent2">
              <a:lumMod val="20000"/>
              <a:lumOff val="80000"/>
              <a:alpha val="43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22471810" name=""/>
          <p:cNvSpPr/>
          <p:nvPr/>
        </p:nvSpPr>
        <p:spPr bwMode="auto">
          <a:xfrm rot="16199969" flipH="0" flipV="0">
            <a:off x="11831935" y="1669437"/>
            <a:ext cx="815914" cy="815914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gradFill>
            <a:gsLst>
              <a:gs pos="0">
                <a:schemeClr val="accent2">
                  <a:lumMod val="20000"/>
                  <a:lumOff val="80000"/>
                  <a:alpha val="80000"/>
                </a:schemeClr>
              </a:gs>
              <a:gs pos="100000">
                <a:schemeClr val="accent2">
                  <a:lumMod val="40000"/>
                  <a:lumOff val="60000"/>
                  <a:alpha val="8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2472697" name=""/>
          <p:cNvSpPr/>
          <p:nvPr/>
        </p:nvSpPr>
        <p:spPr bwMode="auto">
          <a:xfrm rot="0" flipH="0" flipV="0">
            <a:off x="11070000" y="1544400"/>
            <a:ext cx="252000" cy="252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pull dir="ld"/>
      </p:transition>
    </mc:Choice>
    <mc:Fallback>
      <p:transition spd="med" advClick="1">
        <p:pull dir="ld"/>
      </p:transition>
    </mc:Fallback>
  </mc:AlternateContent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685468457" name=""/>
          <p:cNvGrpSpPr/>
          <p:nvPr/>
        </p:nvGrpSpPr>
        <p:grpSpPr bwMode="auto">
          <a:xfrm>
            <a:off x="-12213" y="-38098"/>
            <a:ext cx="12241146" cy="4914612"/>
            <a:chOff x="0" y="0"/>
            <a:chExt cx="12241146" cy="4914612"/>
          </a:xfrm>
        </p:grpSpPr>
        <p:sp>
          <p:nvSpPr>
            <p:cNvPr id="697989579" name=""/>
            <p:cNvSpPr/>
            <p:nvPr/>
          </p:nvSpPr>
          <p:spPr bwMode="auto">
            <a:xfrm rot="0" flipH="0" flipV="0">
              <a:off x="5886061" y="0"/>
              <a:ext cx="6355083" cy="4914612"/>
            </a:xfrm>
            <a:custGeom>
              <a:avLst>
                <a:gd name="adj" fmla="val 25000"/>
                <a:gd name="vf" fmla="val 115470"/>
              </a:avLst>
              <a:gdLst/>
              <a:ahLst/>
              <a:cxnLst/>
              <a:rect l="0" t="0" r="r" b="b"/>
              <a:pathLst>
                <a:path w="43200" h="43200" fill="norm" stroke="1" extrusionOk="0">
                  <a:moveTo>
                    <a:pt x="7705" y="28342"/>
                  </a:moveTo>
                  <a:cubicBezTo>
                    <a:pt x="-5987" y="18922"/>
                    <a:pt x="616" y="167"/>
                    <a:pt x="8773" y="0"/>
                  </a:cubicBezTo>
                  <a:lnTo>
                    <a:pt x="43197" y="230"/>
                  </a:lnTo>
                  <a:lnTo>
                    <a:pt x="43200" y="34974"/>
                  </a:lnTo>
                  <a:cubicBezTo>
                    <a:pt x="39202" y="38905"/>
                    <a:pt x="35269" y="38421"/>
                    <a:pt x="32417" y="37682"/>
                  </a:cubicBezTo>
                  <a:cubicBezTo>
                    <a:pt x="28524" y="44565"/>
                    <a:pt x="19114" y="45792"/>
                    <a:pt x="13788" y="36819"/>
                  </a:cubicBezTo>
                  <a:cubicBezTo>
                    <a:pt x="7428" y="36086"/>
                    <a:pt x="7618" y="30189"/>
                    <a:pt x="7705" y="28342"/>
                  </a:cubicBezTo>
                  <a:close/>
                </a:path>
              </a:pathLst>
            </a:cu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052390147" name=""/>
            <p:cNvSpPr/>
            <p:nvPr/>
          </p:nvSpPr>
          <p:spPr bwMode="auto">
            <a:xfrm rot="0" flipH="0" flipV="0">
              <a:off x="0" y="38098"/>
              <a:ext cx="3436263" cy="2609847"/>
            </a:xfrm>
            <a:custGeom>
              <a:avLst/>
              <a:gdLst/>
              <a:ahLst/>
              <a:cxnLst/>
              <a:rect l="0" t="0" r="r" b="b"/>
              <a:pathLst>
                <a:path w="43200" h="43200" fill="norm" stroke="1" extrusionOk="0">
                  <a:moveTo>
                    <a:pt x="0" y="0"/>
                  </a:moveTo>
                  <a:lnTo>
                    <a:pt x="30562" y="0"/>
                  </a:lnTo>
                  <a:cubicBezTo>
                    <a:pt x="31229" y="2235"/>
                    <a:pt x="30491" y="5633"/>
                    <a:pt x="32797" y="9293"/>
                  </a:cubicBezTo>
                  <a:cubicBezTo>
                    <a:pt x="34742" y="12392"/>
                    <a:pt x="44027" y="13635"/>
                    <a:pt x="43127" y="22721"/>
                  </a:cubicBezTo>
                  <a:cubicBezTo>
                    <a:pt x="42379" y="28713"/>
                    <a:pt x="36388" y="28710"/>
                    <a:pt x="33992" y="28709"/>
                  </a:cubicBezTo>
                  <a:cubicBezTo>
                    <a:pt x="19626" y="26064"/>
                    <a:pt x="21869" y="31186"/>
                    <a:pt x="13636" y="40068"/>
                  </a:cubicBezTo>
                  <a:cubicBezTo>
                    <a:pt x="8550" y="44409"/>
                    <a:pt x="3611" y="43996"/>
                    <a:pt x="0" y="4028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75" name="TextBox 174"/>
          <p:cNvSpPr txBox="1"/>
          <p:nvPr/>
        </p:nvSpPr>
        <p:spPr bwMode="auto">
          <a:xfrm rot="0" flipH="0" flipV="0">
            <a:off x="509313" y="4995807"/>
            <a:ext cx="2709459" cy="472799"/>
          </a:xfrm>
          <a:prstGeom prst="rect">
            <a:avLst/>
          </a:prstGeom>
          <a:noFill/>
        </p:spPr>
        <p:txBody>
          <a:bodyPr wrap="square" lIns="0" tIns="0" rtlCol="0" anchor="t">
            <a:spAutoFit/>
          </a:bodyPr>
          <a:lstStyle/>
          <a:p>
            <a:pPr algn="r">
              <a:buNone/>
              <a:defRPr/>
            </a:pPr>
            <a:r>
              <a:rPr lang="zh-CN" sz="1400" b="0" i="0" u="none" strike="noStrike" cap="none" spc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B"/>
                <a:ea typeface="阿里巴巴普惠体 B"/>
                <a:cs typeface="阿里巴巴普惠体 B"/>
              </a:rPr>
              <a:t>点击输入简要文字内容文字</a:t>
            </a:r>
            <a:endParaRPr sz="1400">
              <a:solidFill>
                <a:schemeClr val="tx1">
                  <a:lumMod val="85000"/>
                  <a:lumOff val="15000"/>
                </a:schemeClr>
              </a:solidFill>
              <a:latin typeface="阿里巴巴普惠体 B"/>
              <a:ea typeface="阿里巴巴普惠体 B"/>
              <a:cs typeface="阿里巴巴普惠体 B"/>
            </a:endParaRPr>
          </a:p>
          <a:p>
            <a:pPr algn="r">
              <a:defRPr/>
            </a:pPr>
            <a:r>
              <a:rPr lang="zh-CN" sz="1400" b="0" i="0" u="none" strike="noStrike" cap="none" spc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B"/>
                <a:ea typeface="阿里巴巴普惠体 B"/>
                <a:cs typeface="阿里巴巴普惠体 B"/>
              </a:rPr>
              <a:t>内容需概括精炼不用多余的</a:t>
            </a:r>
            <a:endParaRPr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6" name="TextBox 175"/>
          <p:cNvSpPr txBox="1"/>
          <p:nvPr/>
        </p:nvSpPr>
        <p:spPr bwMode="auto">
          <a:xfrm rot="0" flipH="0" flipV="0">
            <a:off x="509313" y="4534858"/>
            <a:ext cx="2710180" cy="30515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r">
              <a:defRPr/>
            </a:pPr>
            <a:r>
              <a:rPr lang="zh-CN" sz="2000">
                <a:solidFill>
                  <a:schemeClr val="tx1">
                    <a:lumMod val="85000"/>
                    <a:lumOff val="15000"/>
                  </a:schemeClr>
                </a:solidFill>
                <a:cs typeface="阿里巴巴普惠体 B"/>
              </a:rPr>
              <a:t>标题文字</a:t>
            </a:r>
            <a:endParaRPr sz="2000">
              <a:solidFill>
                <a:schemeClr val="tx1">
                  <a:lumMod val="85000"/>
                  <a:lumOff val="15000"/>
                </a:schemeClr>
              </a:solidFill>
              <a:cs typeface="阿里巴巴普惠体 B"/>
            </a:endParaRPr>
          </a:p>
        </p:txBody>
      </p:sp>
      <p:graphicFrame>
        <p:nvGraphicFramePr>
          <p:cNvPr id="401794936" name=""/>
          <p:cNvGraphicFramePr>
            <a:graphicFrameLocks xmlns:a="http://schemas.openxmlformats.org/drawingml/2006/main"/>
          </p:cNvGraphicFramePr>
          <p:nvPr/>
        </p:nvGraphicFramePr>
        <p:xfrm flipH="0" flipV="0">
          <a:off x="747712" y="371474"/>
          <a:ext cx="9172574" cy="6115050"/>
          <a:chOff x="0" y="0"/>
          <a:chExt cx="9172574" cy="6115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6" r:cs="rId5"/>
          </a:graphicData>
        </a:graphic>
      </p:graphicFrame>
      <p:grpSp>
        <p:nvGrpSpPr>
          <p:cNvPr id="1327956920" name=""/>
          <p:cNvGrpSpPr/>
          <p:nvPr/>
        </p:nvGrpSpPr>
        <p:grpSpPr bwMode="auto">
          <a:xfrm>
            <a:off x="10939615" y="149463"/>
            <a:ext cx="1708234" cy="2335888"/>
            <a:chOff x="0" y="0"/>
            <a:chExt cx="1708234" cy="2335888"/>
          </a:xfrm>
        </p:grpSpPr>
        <p:sp>
          <p:nvSpPr>
            <p:cNvPr id="422339497" name=""/>
            <p:cNvSpPr/>
            <p:nvPr/>
          </p:nvSpPr>
          <p:spPr bwMode="auto">
            <a:xfrm flipH="0" flipV="0">
              <a:off x="0" y="0"/>
              <a:ext cx="1111248" cy="1111248"/>
            </a:xfrm>
            <a:prstGeom prst="donut">
              <a:avLst>
                <a:gd name="adj" fmla="val 25000"/>
              </a:avLst>
            </a:prstGeom>
            <a:solidFill>
              <a:schemeClr val="accent2">
                <a:lumMod val="20000"/>
                <a:lumOff val="80000"/>
                <a:alpha val="43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8514426" name=""/>
            <p:cNvSpPr/>
            <p:nvPr/>
          </p:nvSpPr>
          <p:spPr bwMode="auto">
            <a:xfrm rot="16199969" flipH="0" flipV="0">
              <a:off x="892319" y="1519974"/>
              <a:ext cx="815914" cy="815914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gradFill>
              <a:gsLst>
                <a:gs pos="0">
                  <a:schemeClr val="accent2">
                    <a:lumMod val="20000"/>
                    <a:lumOff val="80000"/>
                    <a:alpha val="80000"/>
                  </a:schemeClr>
                </a:gs>
                <a:gs pos="100000">
                  <a:schemeClr val="accent2">
                    <a:lumMod val="40000"/>
                    <a:lumOff val="60000"/>
                    <a:alpha val="80000"/>
                  </a:schemeClr>
                </a:gs>
              </a:gsLst>
              <a:lin ang="5400000" scaled="1"/>
            </a:gra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8074233" name=""/>
            <p:cNvSpPr/>
            <p:nvPr/>
          </p:nvSpPr>
          <p:spPr bwMode="auto">
            <a:xfrm rot="0" flipH="0" flipV="0">
              <a:off x="130383" y="1394937"/>
              <a:ext cx="252000" cy="25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70661166" name="TextBox 174"/>
          <p:cNvSpPr txBox="1"/>
          <p:nvPr/>
        </p:nvSpPr>
        <p:spPr bwMode="auto">
          <a:xfrm rot="0" flipH="0" flipV="0">
            <a:off x="9071008" y="5540577"/>
            <a:ext cx="2709459" cy="472799"/>
          </a:xfrm>
          <a:prstGeom prst="rect">
            <a:avLst/>
          </a:prstGeom>
          <a:noFill/>
        </p:spPr>
        <p:txBody>
          <a:bodyPr wrap="square" lIns="0" tIns="0" rtlCol="0" anchor="t">
            <a:spAutoFit/>
          </a:bodyPr>
          <a:lstStyle/>
          <a:p>
            <a:pPr algn="l">
              <a:buNone/>
              <a:defRPr/>
            </a:pPr>
            <a:r>
              <a:rPr lang="zh-CN" sz="1400" b="0" i="0" u="none" strike="noStrike" cap="none" spc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B"/>
                <a:ea typeface="阿里巴巴普惠体 B"/>
                <a:cs typeface="阿里巴巴普惠体 B"/>
              </a:rPr>
              <a:t>点击输入简要文字内容文字</a:t>
            </a:r>
            <a:endParaRPr sz="1400">
              <a:solidFill>
                <a:schemeClr val="tx1">
                  <a:lumMod val="85000"/>
                  <a:lumOff val="15000"/>
                </a:schemeClr>
              </a:solidFill>
              <a:latin typeface="阿里巴巴普惠体 B"/>
              <a:ea typeface="阿里巴巴普惠体 B"/>
              <a:cs typeface="阿里巴巴普惠体 B"/>
            </a:endParaRPr>
          </a:p>
          <a:p>
            <a:pPr algn="l">
              <a:defRPr/>
            </a:pPr>
            <a:r>
              <a:rPr lang="zh-CN" sz="1400" b="0" i="0" u="none" strike="noStrike" cap="none" spc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B"/>
                <a:ea typeface="阿里巴巴普惠体 B"/>
                <a:cs typeface="阿里巴巴普惠体 B"/>
              </a:rPr>
              <a:t>内容需概括精炼不用多余的</a:t>
            </a:r>
            <a:endParaRPr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337833" name="TextBox 175"/>
          <p:cNvSpPr txBox="1"/>
          <p:nvPr/>
        </p:nvSpPr>
        <p:spPr bwMode="auto">
          <a:xfrm rot="0" flipH="0" flipV="0">
            <a:off x="9071008" y="5079628"/>
            <a:ext cx="2710540" cy="30515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>
              <a:defRPr/>
            </a:pPr>
            <a:r>
              <a:rPr lang="zh-CN" sz="2000">
                <a:solidFill>
                  <a:schemeClr val="tx1">
                    <a:lumMod val="85000"/>
                    <a:lumOff val="15000"/>
                  </a:schemeClr>
                </a:solidFill>
                <a:cs typeface="阿里巴巴普惠体 B"/>
              </a:rPr>
              <a:t>标题文字</a:t>
            </a:r>
            <a:endParaRPr sz="2000">
              <a:solidFill>
                <a:schemeClr val="tx1">
                  <a:lumMod val="85000"/>
                  <a:lumOff val="15000"/>
                </a:schemeClr>
              </a:solidFill>
              <a:cs typeface="阿里巴巴普惠体 B"/>
            </a:endParaRPr>
          </a:p>
        </p:txBody>
      </p:sp>
      <p:sp>
        <p:nvSpPr>
          <p:cNvPr id="1116555030" name="TextBox 174"/>
          <p:cNvSpPr txBox="1"/>
          <p:nvPr/>
        </p:nvSpPr>
        <p:spPr bwMode="auto">
          <a:xfrm rot="0" flipH="0" flipV="0">
            <a:off x="6880258" y="1608002"/>
            <a:ext cx="2709459" cy="472799"/>
          </a:xfrm>
          <a:prstGeom prst="rect">
            <a:avLst/>
          </a:prstGeom>
          <a:noFill/>
        </p:spPr>
        <p:txBody>
          <a:bodyPr wrap="square" lIns="0" tIns="0" rtlCol="0" anchor="t">
            <a:spAutoFit/>
          </a:bodyPr>
          <a:lstStyle/>
          <a:p>
            <a:pPr algn="l">
              <a:buNone/>
              <a:defRPr/>
            </a:pPr>
            <a:r>
              <a:rPr lang="zh-CN" sz="1400" b="0" i="0" u="none" strike="noStrike" cap="none" spc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B"/>
                <a:ea typeface="阿里巴巴普惠体 B"/>
                <a:cs typeface="阿里巴巴普惠体 B"/>
              </a:rPr>
              <a:t>点击输入简要文字内容文字</a:t>
            </a:r>
            <a:endParaRPr sz="1400">
              <a:solidFill>
                <a:schemeClr val="tx1">
                  <a:lumMod val="85000"/>
                  <a:lumOff val="15000"/>
                </a:schemeClr>
              </a:solidFill>
              <a:latin typeface="阿里巴巴普惠体 B"/>
              <a:ea typeface="阿里巴巴普惠体 B"/>
              <a:cs typeface="阿里巴巴普惠体 B"/>
            </a:endParaRPr>
          </a:p>
          <a:p>
            <a:pPr algn="l">
              <a:defRPr/>
            </a:pPr>
            <a:r>
              <a:rPr lang="zh-CN" sz="1400" b="0" i="0" u="none" strike="noStrike" cap="none" spc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B"/>
                <a:ea typeface="阿里巴巴普惠体 B"/>
                <a:cs typeface="阿里巴巴普惠体 B"/>
              </a:rPr>
              <a:t>内容需概括精炼不用多余的</a:t>
            </a:r>
            <a:endParaRPr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69751950" name="TextBox 175"/>
          <p:cNvSpPr txBox="1"/>
          <p:nvPr/>
        </p:nvSpPr>
        <p:spPr bwMode="auto">
          <a:xfrm rot="0" flipH="0" flipV="0">
            <a:off x="6880258" y="1147052"/>
            <a:ext cx="2710540" cy="30515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>
              <a:defRPr/>
            </a:pPr>
            <a:r>
              <a:rPr lang="zh-CN" sz="2000">
                <a:solidFill>
                  <a:schemeClr val="tx1">
                    <a:lumMod val="85000"/>
                    <a:lumOff val="15000"/>
                  </a:schemeClr>
                </a:solidFill>
                <a:cs typeface="阿里巴巴普惠体 B"/>
              </a:rPr>
              <a:t>标题文字</a:t>
            </a:r>
            <a:endParaRPr sz="2000">
              <a:solidFill>
                <a:schemeClr val="tx1">
                  <a:lumMod val="85000"/>
                  <a:lumOff val="15000"/>
                </a:schemeClr>
              </a:solidFill>
              <a:cs typeface="阿里巴巴普惠体 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pull dir="ld"/>
      </p:transition>
    </mc:Choice>
    <mc:Fallback>
      <p:transition spd="med" advClick="1">
        <p:pull dir="ld"/>
      </p:transition>
    </mc:Fallback>
  </mc:AlternateContent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861356872" name=""/>
          <p:cNvGrpSpPr/>
          <p:nvPr/>
        </p:nvGrpSpPr>
        <p:grpSpPr bwMode="auto">
          <a:xfrm>
            <a:off x="-12213" y="-38098"/>
            <a:ext cx="12241146" cy="4914612"/>
            <a:chOff x="0" y="0"/>
            <a:chExt cx="12241146" cy="4914612"/>
          </a:xfrm>
        </p:grpSpPr>
        <p:sp>
          <p:nvSpPr>
            <p:cNvPr id="2136644877" name=""/>
            <p:cNvSpPr/>
            <p:nvPr/>
          </p:nvSpPr>
          <p:spPr bwMode="auto">
            <a:xfrm rot="0" flipH="0" flipV="0">
              <a:off x="5886061" y="0"/>
              <a:ext cx="6355083" cy="4914612"/>
            </a:xfrm>
            <a:custGeom>
              <a:avLst>
                <a:gd name="adj" fmla="val 25000"/>
                <a:gd name="vf" fmla="val 115470"/>
              </a:avLst>
              <a:gdLst/>
              <a:ahLst/>
              <a:cxnLst/>
              <a:rect l="0" t="0" r="r" b="b"/>
              <a:pathLst>
                <a:path w="43200" h="43200" fill="norm" stroke="1" extrusionOk="0">
                  <a:moveTo>
                    <a:pt x="7705" y="28342"/>
                  </a:moveTo>
                  <a:cubicBezTo>
                    <a:pt x="-5987" y="18922"/>
                    <a:pt x="616" y="167"/>
                    <a:pt x="8773" y="0"/>
                  </a:cubicBezTo>
                  <a:lnTo>
                    <a:pt x="43197" y="230"/>
                  </a:lnTo>
                  <a:lnTo>
                    <a:pt x="43200" y="34974"/>
                  </a:lnTo>
                  <a:cubicBezTo>
                    <a:pt x="39202" y="38905"/>
                    <a:pt x="35269" y="38421"/>
                    <a:pt x="32417" y="37682"/>
                  </a:cubicBezTo>
                  <a:cubicBezTo>
                    <a:pt x="28524" y="44565"/>
                    <a:pt x="19114" y="45792"/>
                    <a:pt x="13788" y="36819"/>
                  </a:cubicBezTo>
                  <a:cubicBezTo>
                    <a:pt x="7428" y="36086"/>
                    <a:pt x="7618" y="30189"/>
                    <a:pt x="7705" y="28342"/>
                  </a:cubicBezTo>
                  <a:close/>
                </a:path>
              </a:pathLst>
            </a:cu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653534980" name=""/>
            <p:cNvSpPr/>
            <p:nvPr/>
          </p:nvSpPr>
          <p:spPr bwMode="auto">
            <a:xfrm rot="0" flipH="0" flipV="0">
              <a:off x="0" y="38098"/>
              <a:ext cx="3436263" cy="2609847"/>
            </a:xfrm>
            <a:custGeom>
              <a:avLst/>
              <a:gdLst/>
              <a:ahLst/>
              <a:cxnLst/>
              <a:rect l="0" t="0" r="r" b="b"/>
              <a:pathLst>
                <a:path w="43200" h="43200" fill="norm" stroke="1" extrusionOk="0">
                  <a:moveTo>
                    <a:pt x="0" y="0"/>
                  </a:moveTo>
                  <a:lnTo>
                    <a:pt x="30562" y="0"/>
                  </a:lnTo>
                  <a:cubicBezTo>
                    <a:pt x="31229" y="2235"/>
                    <a:pt x="30491" y="5633"/>
                    <a:pt x="32797" y="9293"/>
                  </a:cubicBezTo>
                  <a:cubicBezTo>
                    <a:pt x="34742" y="12392"/>
                    <a:pt x="44027" y="13635"/>
                    <a:pt x="43127" y="22721"/>
                  </a:cubicBezTo>
                  <a:cubicBezTo>
                    <a:pt x="42379" y="28713"/>
                    <a:pt x="36388" y="28710"/>
                    <a:pt x="33992" y="28709"/>
                  </a:cubicBezTo>
                  <a:cubicBezTo>
                    <a:pt x="19626" y="26064"/>
                    <a:pt x="21869" y="31186"/>
                    <a:pt x="13636" y="40068"/>
                  </a:cubicBezTo>
                  <a:cubicBezTo>
                    <a:pt x="8550" y="44409"/>
                    <a:pt x="3611" y="43996"/>
                    <a:pt x="0" y="4028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1525095395" name=""/>
          <p:cNvGrpSpPr/>
          <p:nvPr/>
        </p:nvGrpSpPr>
        <p:grpSpPr bwMode="auto">
          <a:xfrm>
            <a:off x="10939615" y="149463"/>
            <a:ext cx="1708234" cy="2335888"/>
            <a:chOff x="0" y="0"/>
            <a:chExt cx="1708234" cy="2335888"/>
          </a:xfrm>
        </p:grpSpPr>
        <p:sp>
          <p:nvSpPr>
            <p:cNvPr id="854726564" name=""/>
            <p:cNvSpPr/>
            <p:nvPr/>
          </p:nvSpPr>
          <p:spPr bwMode="auto">
            <a:xfrm flipH="0" flipV="0">
              <a:off x="0" y="0"/>
              <a:ext cx="1111248" cy="1111248"/>
            </a:xfrm>
            <a:prstGeom prst="donut">
              <a:avLst>
                <a:gd name="adj" fmla="val 25000"/>
              </a:avLst>
            </a:prstGeom>
            <a:solidFill>
              <a:schemeClr val="accent2">
                <a:lumMod val="20000"/>
                <a:lumOff val="80000"/>
                <a:alpha val="43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42123336" name=""/>
            <p:cNvSpPr/>
            <p:nvPr/>
          </p:nvSpPr>
          <p:spPr bwMode="auto">
            <a:xfrm rot="16199969" flipH="0" flipV="0">
              <a:off x="892319" y="1519974"/>
              <a:ext cx="815914" cy="815914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gradFill>
              <a:gsLst>
                <a:gs pos="0">
                  <a:schemeClr val="accent2">
                    <a:lumMod val="20000"/>
                    <a:lumOff val="80000"/>
                    <a:alpha val="80000"/>
                  </a:schemeClr>
                </a:gs>
                <a:gs pos="100000">
                  <a:schemeClr val="accent2">
                    <a:lumMod val="40000"/>
                    <a:lumOff val="60000"/>
                    <a:alpha val="80000"/>
                  </a:schemeClr>
                </a:gs>
              </a:gsLst>
              <a:lin ang="5400000" scaled="1"/>
            </a:gra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7815775" name=""/>
            <p:cNvSpPr/>
            <p:nvPr/>
          </p:nvSpPr>
          <p:spPr bwMode="auto">
            <a:xfrm rot="0" flipH="0" flipV="0">
              <a:off x="130383" y="1394937"/>
              <a:ext cx="252000" cy="25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aphicFrame>
        <p:nvGraphicFramePr>
          <p:cNvPr id="1223614422" name=""/>
          <p:cNvGraphicFramePr>
            <a:graphicFrameLocks xmlns:a="http://schemas.openxmlformats.org/drawingml/2006/main"/>
          </p:cNvGraphicFramePr>
          <p:nvPr/>
        </p:nvGraphicFramePr>
        <p:xfrm flipH="0" flipV="0">
          <a:off x="1659299" y="471198"/>
          <a:ext cx="8873399" cy="5915600"/>
          <a:chOff x="0" y="0"/>
          <a:chExt cx="8873399" cy="591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6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pull dir="ld"/>
      </p:transition>
    </mc:Choice>
    <mc:Fallback>
      <p:transition spd="med" advClick="1">
        <p:pull dir="ld"/>
      </p:transition>
    </mc:Fallback>
  </mc:AlternateContent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255735" name="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 bwMode="auto">
          <a:xfrm rot="0" flipH="0" flipV="0">
            <a:off x="3442451" y="4543199"/>
            <a:ext cx="594000" cy="594000"/>
          </a:xfrm>
          <a:prstGeom prst="rect">
            <a:avLst/>
          </a:prstGeom>
        </p:spPr>
      </p:pic>
      <p:pic>
        <p:nvPicPr>
          <p:cNvPr id="1060324819" name="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/>
        </p:blipFill>
        <p:spPr bwMode="auto">
          <a:xfrm rot="0" flipH="0" flipV="0">
            <a:off x="1259997" y="4543199"/>
            <a:ext cx="507600" cy="594000"/>
          </a:xfrm>
          <a:prstGeom prst="rect">
            <a:avLst/>
          </a:prstGeom>
        </p:spPr>
      </p:pic>
      <p:sp>
        <p:nvSpPr>
          <p:cNvPr id="785693459" name=""/>
          <p:cNvSpPr/>
          <p:nvPr/>
        </p:nvSpPr>
        <p:spPr bwMode="auto">
          <a:xfrm rot="0" flipH="0" flipV="0">
            <a:off x="5873850" y="-38098"/>
            <a:ext cx="6355083" cy="4914612"/>
          </a:xfrm>
          <a:custGeom>
            <a:avLst>
              <a:gd name="adj" fmla="val 25000"/>
              <a:gd name="vf" fmla="val 115470"/>
            </a:avLst>
            <a:gdLst/>
            <a:ahLst/>
            <a:cxnLst/>
            <a:rect l="0" t="0" r="r" b="b"/>
            <a:pathLst>
              <a:path w="43200" h="43200" fill="norm" stroke="1" extrusionOk="0">
                <a:moveTo>
                  <a:pt x="7705" y="28342"/>
                </a:moveTo>
                <a:cubicBezTo>
                  <a:pt x="-5987" y="18922"/>
                  <a:pt x="616" y="167"/>
                  <a:pt x="8773" y="0"/>
                </a:cubicBezTo>
                <a:lnTo>
                  <a:pt x="43197" y="230"/>
                </a:lnTo>
                <a:lnTo>
                  <a:pt x="43200" y="34974"/>
                </a:lnTo>
                <a:cubicBezTo>
                  <a:pt x="39202" y="38905"/>
                  <a:pt x="35269" y="38421"/>
                  <a:pt x="32417" y="37682"/>
                </a:cubicBezTo>
                <a:cubicBezTo>
                  <a:pt x="28524" y="44565"/>
                  <a:pt x="19114" y="45792"/>
                  <a:pt x="13788" y="36819"/>
                </a:cubicBezTo>
                <a:cubicBezTo>
                  <a:pt x="7428" y="36086"/>
                  <a:pt x="7618" y="30189"/>
                  <a:pt x="7705" y="28342"/>
                </a:cubicBez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pic>
        <p:nvPicPr>
          <p:cNvPr id="691703822" name="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/>
        </p:blipFill>
        <p:spPr bwMode="auto">
          <a:xfrm rot="0" flipH="0" flipV="0">
            <a:off x="5983649" y="764607"/>
            <a:ext cx="5876714" cy="5060192"/>
          </a:xfrm>
          <a:prstGeom prst="rect">
            <a:avLst/>
          </a:prstGeom>
        </p:spPr>
      </p:pic>
      <p:sp>
        <p:nvSpPr>
          <p:cNvPr id="620491" name=""/>
          <p:cNvSpPr/>
          <p:nvPr/>
        </p:nvSpPr>
        <p:spPr bwMode="auto">
          <a:xfrm rot="0" flipH="0" flipV="0">
            <a:off x="-12213" y="0"/>
            <a:ext cx="3436263" cy="2609847"/>
          </a:xfrm>
          <a:custGeom>
            <a:avLst/>
            <a:gdLst/>
            <a:ahLst/>
            <a:cxnLst/>
            <a:rect l="0" t="0" r="r" b="b"/>
            <a:pathLst>
              <a:path w="43200" h="43200" fill="norm" stroke="1" extrusionOk="0">
                <a:moveTo>
                  <a:pt x="0" y="0"/>
                </a:moveTo>
                <a:lnTo>
                  <a:pt x="30562" y="0"/>
                </a:lnTo>
                <a:cubicBezTo>
                  <a:pt x="31229" y="2235"/>
                  <a:pt x="30491" y="5633"/>
                  <a:pt x="32797" y="9293"/>
                </a:cubicBezTo>
                <a:cubicBezTo>
                  <a:pt x="34742" y="12392"/>
                  <a:pt x="44027" y="13635"/>
                  <a:pt x="43127" y="22721"/>
                </a:cubicBezTo>
                <a:cubicBezTo>
                  <a:pt x="42379" y="28713"/>
                  <a:pt x="36388" y="28710"/>
                  <a:pt x="33992" y="28709"/>
                </a:cubicBezTo>
                <a:cubicBezTo>
                  <a:pt x="19626" y="26064"/>
                  <a:pt x="21869" y="31186"/>
                  <a:pt x="13636" y="40068"/>
                </a:cubicBezTo>
                <a:cubicBezTo>
                  <a:pt x="8550" y="44409"/>
                  <a:pt x="3611" y="43996"/>
                  <a:pt x="0" y="4028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73216454" name="文本框 51"/>
          <p:cNvSpPr txBox="1"/>
          <p:nvPr/>
        </p:nvSpPr>
        <p:spPr bwMode="auto">
          <a:xfrm rot="0" flipH="0" flipV="0">
            <a:off x="989996" y="2050683"/>
            <a:ext cx="5223081" cy="143291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8800" b="0" i="0" u="none" strike="noStrike" cap="none" spc="0">
                <a:solidFill>
                  <a:schemeClr val="accent2">
                    <a:lumMod val="40000"/>
                    <a:lumOff val="60000"/>
                  </a:schemeClr>
                </a:solidFill>
                <a:latin typeface="阿里巴巴普惠体 B"/>
                <a:ea typeface="阿里巴巴普惠体 B"/>
                <a:cs typeface="阿里巴巴普惠体 B"/>
              </a:rPr>
              <a:t>家长建议</a:t>
            </a:r>
            <a:endParaRPr sz="8800" b="0" i="0" u="none" strike="noStrike" cap="none" spc="598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cs typeface="阿里巴巴普惠体 B"/>
            </a:endParaRPr>
          </a:p>
        </p:txBody>
      </p:sp>
      <p:grpSp>
        <p:nvGrpSpPr>
          <p:cNvPr id="1629522745" name=""/>
          <p:cNvGrpSpPr/>
          <p:nvPr/>
        </p:nvGrpSpPr>
        <p:grpSpPr bwMode="auto">
          <a:xfrm rot="0" flipH="0" flipV="0">
            <a:off x="938673" y="1960560"/>
            <a:ext cx="4716247" cy="2353311"/>
            <a:chOff x="0" y="0"/>
            <a:chExt cx="4716247" cy="2353311"/>
          </a:xfrm>
        </p:grpSpPr>
        <p:sp>
          <p:nvSpPr>
            <p:cNvPr id="1320193680" name="文本框 51"/>
            <p:cNvSpPr txBox="1"/>
            <p:nvPr/>
          </p:nvSpPr>
          <p:spPr bwMode="auto">
            <a:xfrm flipH="0" flipV="0">
              <a:off x="0" y="0"/>
              <a:ext cx="4716247" cy="1432919"/>
            </a:xfrm>
            <a:prstGeom prst="rect">
              <a:avLst/>
            </a:prstGeom>
            <a:noFill/>
            <a:ln w="12699"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marL="0" marR="0" lvl="0" indent="0" algn="just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sz="8800" b="0" i="0" u="none" strike="noStrike" cap="none" spc="0">
                  <a:solidFill>
                    <a:schemeClr val="accent2"/>
                  </a:solidFill>
                  <a:latin typeface="阿里巴巴普惠体 B"/>
                  <a:ea typeface="阿里巴巴普惠体 B"/>
                  <a:cs typeface="阿里巴巴普惠体 B"/>
                </a:rPr>
                <a:t>家长建议</a:t>
              </a:r>
              <a:endParaRPr lang="zh-CN" sz="8800" b="0" i="0" u="none" strike="noStrike" cap="none" spc="598">
                <a:ln>
                  <a:noFill/>
                </a:ln>
                <a:solidFill>
                  <a:srgbClr val="FFC000"/>
                </a:solidFill>
                <a:cs typeface="阿里巴巴普惠体 B"/>
              </a:endParaRPr>
            </a:p>
          </p:txBody>
        </p:sp>
        <p:sp>
          <p:nvSpPr>
            <p:cNvPr id="832243960" name="PA-1"/>
            <p:cNvSpPr/>
            <p:nvPr/>
          </p:nvSpPr>
          <p:spPr bwMode="auto">
            <a:xfrm>
              <a:off x="240773" y="1389782"/>
              <a:ext cx="2478928" cy="963527"/>
            </a:xfrm>
            <a:prstGeom prst="rect">
              <a:avLst/>
            </a:prstGeom>
            <a:grpFill/>
            <a:ln w="12700">
              <a:miter lim="400000"/>
            </a:ln>
          </p:spPr>
          <p:txBody>
            <a:bodyPr wrap="square" lIns="34287" rIns="34287">
              <a:spAutoFit/>
            </a:bodyPr>
            <a:lstStyle>
              <a:lvl1pPr>
                <a:lnSpc>
                  <a:spcPct val="150000"/>
                </a:lnSpc>
                <a:defRPr sz="800">
                  <a:solidFill>
                    <a:srgbClr val="0D0D0D"/>
                  </a:solidFill>
                  <a:latin typeface="庞门正道标题体"/>
                  <a:ea typeface="庞门正道标题体"/>
                  <a:cs typeface="庞门正道标题体"/>
                </a:defRPr>
              </a:lvl1pPr>
            </a:lstStyle>
            <a:p>
              <a:pPr lvl="0" algn="just">
                <a:lnSpc>
                  <a:spcPct val="130000"/>
                </a:lnSpc>
                <a:defRPr/>
              </a:pPr>
              <a:r>
                <a:rPr lang="zh-CN" sz="2200" b="1" i="0" u="none" strike="noStrike" cap="none" spc="0">
                  <a:solidFill>
                    <a:schemeClr val="accent2"/>
                  </a:solidFill>
                  <a:latin typeface="Georgia"/>
                  <a:ea typeface="Georgia"/>
                  <a:cs typeface="Georgia"/>
                </a:rPr>
                <a:t>PARENTAL </a:t>
              </a:r>
              <a:r>
                <a:rPr lang="zh-CN" sz="2200" b="1" i="0" u="none" strike="noStrike" cap="none" spc="0">
                  <a:solidFill>
                    <a:schemeClr val="accent2"/>
                  </a:solidFill>
                  <a:latin typeface="Georgia"/>
                  <a:ea typeface="Georgia"/>
                  <a:cs typeface="Georgia"/>
                </a:rPr>
                <a:t>ADVICE</a:t>
              </a:r>
              <a:endParaRPr lang="en-US" sz="2400" b="0" i="0" u="none" strike="noStrike" cap="none" spc="0">
                <a:ln>
                  <a:noFill/>
                </a:ln>
                <a:solidFill>
                  <a:schemeClr val="bg1"/>
                </a:solidFill>
                <a:latin typeface="阿里巴巴普惠体 B"/>
                <a:ea typeface="阿里巴巴普惠体 B"/>
                <a:cs typeface="阿里巴巴普惠体 B"/>
              </a:endParaRPr>
            </a:p>
          </p:txBody>
        </p:sp>
      </p:grpSp>
      <p:pic>
        <p:nvPicPr>
          <p:cNvPr id="2105263247" name="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/>
        </p:blipFill>
        <p:spPr bwMode="auto">
          <a:xfrm rot="0" flipH="0" flipV="0">
            <a:off x="2308024" y="4543199"/>
            <a:ext cx="594000" cy="594000"/>
          </a:xfrm>
          <a:prstGeom prst="rect">
            <a:avLst/>
          </a:prstGeom>
        </p:spPr>
      </p:pic>
      <p:sp>
        <p:nvSpPr>
          <p:cNvPr id="94905177" name=""/>
          <p:cNvSpPr/>
          <p:nvPr/>
        </p:nvSpPr>
        <p:spPr bwMode="auto">
          <a:xfrm flipH="0" flipV="0">
            <a:off x="10939615" y="149463"/>
            <a:ext cx="1111248" cy="1111248"/>
          </a:xfrm>
          <a:prstGeom prst="donut">
            <a:avLst>
              <a:gd name="adj" fmla="val 25000"/>
            </a:avLst>
          </a:prstGeom>
          <a:solidFill>
            <a:schemeClr val="accent2">
              <a:lumMod val="20000"/>
              <a:lumOff val="80000"/>
              <a:alpha val="43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91492943" name=""/>
          <p:cNvSpPr/>
          <p:nvPr/>
        </p:nvSpPr>
        <p:spPr bwMode="auto">
          <a:xfrm rot="16199969" flipH="0" flipV="0">
            <a:off x="11831935" y="1669437"/>
            <a:ext cx="815914" cy="815914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gradFill>
            <a:gsLst>
              <a:gs pos="0">
                <a:schemeClr val="accent2">
                  <a:lumMod val="20000"/>
                  <a:lumOff val="80000"/>
                  <a:alpha val="80000"/>
                </a:schemeClr>
              </a:gs>
              <a:gs pos="100000">
                <a:schemeClr val="accent2">
                  <a:lumMod val="40000"/>
                  <a:lumOff val="60000"/>
                  <a:alpha val="8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307328" name=""/>
          <p:cNvSpPr/>
          <p:nvPr/>
        </p:nvSpPr>
        <p:spPr bwMode="auto">
          <a:xfrm rot="0" flipH="0" flipV="0">
            <a:off x="11070000" y="1544400"/>
            <a:ext cx="252000" cy="252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pull dir="ld"/>
      </p:transition>
    </mc:Choice>
    <mc:Fallback>
      <p:transition spd="med" advClick="1">
        <p:pull dir="ld"/>
      </p:transition>
    </mc:Fallback>
  </mc:AlternateContent>
  <p:timing/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办公资源网：www.bangongziyuan.com">
  <a:themeElements>
    <a:clrScheme name="Aspect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Temp">
      <a:majorFont>
        <a:latin typeface="阿里巴巴普惠体 B"/>
        <a:ea typeface="阿里巴巴普惠体 B"/>
        <a:cs typeface="Arial"/>
      </a:majorFont>
      <a:minorFont>
        <a:latin typeface="阿里巴巴普惠体 B"/>
        <a:ea typeface="阿里巴巴普惠体 B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红橙色">
        <a:dk1>
          <a:srgbClr val="000000"/>
        </a:dk1>
        <a:lt1>
          <a:srgbClr val="FFFFFF"/>
        </a:lt1>
        <a:dk2>
          <a:srgbClr val="778495"/>
        </a:dk2>
        <a:lt2>
          <a:srgbClr val="F0F0F0"/>
        </a:lt2>
        <a:accent1>
          <a:srgbClr val="2EB08E"/>
        </a:accent1>
        <a:accent2>
          <a:srgbClr val="56C09F"/>
        </a:accent2>
        <a:accent3>
          <a:srgbClr val="85CDA7"/>
        </a:accent3>
        <a:accent4>
          <a:srgbClr val="9ADDA7"/>
        </a:accent4>
        <a:accent5>
          <a:srgbClr val="CBE6BB"/>
        </a:accent5>
        <a:accent6>
          <a:srgbClr val="EAF7C9"/>
        </a:accent6>
        <a:hlink>
          <a:srgbClr val="2EB08E"/>
        </a:hlink>
        <a:folHlink>
          <a:srgbClr val="BFBFBF"/>
        </a:folHlink>
      </a:clrScheme>
    </a:extraClrScheme>
  </a:extraClrSchemeLst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</a:majorFont>
      <a:minorFont>
        <a:latin typeface="等线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onlyoffice/8.1.3.4</Application>
  <DocSecurity>0</DocSecurity>
  <PresentationFormat>宽屏</PresentationFormat>
  <Paragraphs>0</Paragraphs>
  <Slides>16</Slides>
  <Notes>16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Tamplate CN 1</dc:title>
  <dc:subject/>
  <dc:creator/>
  <cp:keywords/>
  <dc:description/>
  <dc:identifier/>
  <dc:language/>
  <cp:lastModifiedBy>Vera Ladanova</cp:lastModifiedBy>
  <cp:revision>61</cp:revision>
  <dcterms:created xsi:type="dcterms:W3CDTF">2020-03-05T05:33:04Z</dcterms:created>
  <dcterms:modified xsi:type="dcterms:W3CDTF">2024-09-30T11:41:16Z</dcterms:modified>
  <cp:category/>
  <cp:contentStatus/>
  <cp:version/>
</cp:coreProperties>
</file>