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grpSp>
        <p:nvGrpSpPr>
          <p:cNvPr id="1817638695" name=""/>
          <p:cNvGrpSpPr/>
          <p:nvPr/>
        </p:nvGrpSpPr>
        <p:grpSpPr bwMode="auto">
          <a:xfrm rot="0" flipH="0" flipV="0">
            <a:off x="9307953" y="746327"/>
            <a:ext cx="1167670" cy="619286"/>
            <a:chOff x="0" y="0"/>
            <a:chExt cx="1167670" cy="619286"/>
          </a:xfrm>
        </p:grpSpPr>
        <p:sp>
          <p:nvSpPr>
            <p:cNvPr id="212657785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70348290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45134757" name=""/>
          <p:cNvGrpSpPr/>
          <p:nvPr/>
        </p:nvGrpSpPr>
        <p:grpSpPr bwMode="auto">
          <a:xfrm rot="0" flipH="0" flipV="0">
            <a:off x="10834011" y="2309371"/>
            <a:ext cx="1167670" cy="619286"/>
            <a:chOff x="0" y="0"/>
            <a:chExt cx="1167670" cy="619286"/>
          </a:xfrm>
        </p:grpSpPr>
        <p:sp>
          <p:nvSpPr>
            <p:cNvPr id="12704186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1426857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</a:t>
              </a:r>
              <a:r>
                <a:rPr lang="zh-CN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5260192" name=""/>
          <p:cNvGrpSpPr/>
          <p:nvPr/>
        </p:nvGrpSpPr>
        <p:grpSpPr bwMode="auto">
          <a:xfrm rot="0" flipH="0" flipV="0">
            <a:off x="8035743" y="746327"/>
            <a:ext cx="1167670" cy="619286"/>
            <a:chOff x="0" y="0"/>
            <a:chExt cx="1167670" cy="619286"/>
          </a:xfrm>
        </p:grpSpPr>
        <p:sp>
          <p:nvSpPr>
            <p:cNvPr id="53682536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67898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87123230" name=""/>
          <p:cNvGrpSpPr/>
          <p:nvPr/>
        </p:nvGrpSpPr>
        <p:grpSpPr bwMode="auto">
          <a:xfrm rot="0" flipH="0" flipV="0">
            <a:off x="6769134" y="746327"/>
            <a:ext cx="1167670" cy="619286"/>
            <a:chOff x="0" y="0"/>
            <a:chExt cx="1167670" cy="619286"/>
          </a:xfrm>
        </p:grpSpPr>
        <p:sp>
          <p:nvSpPr>
            <p:cNvPr id="106764721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741544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09681871" name=""/>
          <p:cNvGrpSpPr/>
          <p:nvPr/>
        </p:nvGrpSpPr>
        <p:grpSpPr bwMode="auto">
          <a:xfrm rot="0" flipH="0" flipV="0">
            <a:off x="5496921" y="746327"/>
            <a:ext cx="1167670" cy="619286"/>
            <a:chOff x="0" y="0"/>
            <a:chExt cx="1167670" cy="619286"/>
          </a:xfrm>
        </p:grpSpPr>
        <p:sp>
          <p:nvSpPr>
            <p:cNvPr id="60924166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84541189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</a:t>
              </a:r>
              <a:r>
                <a:rPr lang="zh-CN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17003277" name=""/>
          <p:cNvGrpSpPr/>
          <p:nvPr/>
        </p:nvGrpSpPr>
        <p:grpSpPr bwMode="auto">
          <a:xfrm rot="0" flipH="0" flipV="0">
            <a:off x="4219647" y="746327"/>
            <a:ext cx="1167670" cy="619286"/>
            <a:chOff x="0" y="0"/>
            <a:chExt cx="1167670" cy="619286"/>
          </a:xfrm>
        </p:grpSpPr>
        <p:sp>
          <p:nvSpPr>
            <p:cNvPr id="204701043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1880879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22524697" name=""/>
          <p:cNvGrpSpPr/>
          <p:nvPr/>
        </p:nvGrpSpPr>
        <p:grpSpPr bwMode="auto">
          <a:xfrm rot="0" flipH="0" flipV="0">
            <a:off x="9307953" y="3836713"/>
            <a:ext cx="1167670" cy="619286"/>
            <a:chOff x="0" y="0"/>
            <a:chExt cx="1167670" cy="619286"/>
          </a:xfrm>
        </p:grpSpPr>
        <p:sp>
          <p:nvSpPr>
            <p:cNvPr id="11022077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89236046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</a:t>
              </a:r>
              <a:r>
                <a:rPr lang="zh-CN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932477" name=""/>
          <p:cNvGrpSpPr/>
          <p:nvPr/>
        </p:nvGrpSpPr>
        <p:grpSpPr bwMode="auto">
          <a:xfrm rot="0" flipH="0" flipV="0">
            <a:off x="3162654" y="3836713"/>
            <a:ext cx="4238365" cy="619286"/>
            <a:chOff x="0" y="0"/>
            <a:chExt cx="4238365" cy="619286"/>
          </a:xfrm>
        </p:grpSpPr>
        <p:sp>
          <p:nvSpPr>
            <p:cNvPr id="1429523851" name=""/>
            <p:cNvSpPr txBox="1"/>
            <p:nvPr/>
          </p:nvSpPr>
          <p:spPr bwMode="auto">
            <a:xfrm rot="0" flipH="0" flipV="0">
              <a:off x="3070694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90221265" name=""/>
            <p:cNvSpPr txBox="1"/>
            <p:nvPr/>
          </p:nvSpPr>
          <p:spPr bwMode="auto">
            <a:xfrm rot="0" flipH="0" flipV="0">
              <a:off x="3070694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6982501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8407017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0945022" name=""/>
          <p:cNvGrpSpPr/>
          <p:nvPr/>
        </p:nvGrpSpPr>
        <p:grpSpPr bwMode="auto">
          <a:xfrm rot="0" flipH="0" flipV="0">
            <a:off x="7797618" y="2645068"/>
            <a:ext cx="1167670" cy="619286"/>
            <a:chOff x="0" y="0"/>
            <a:chExt cx="1167670" cy="619286"/>
          </a:xfrm>
        </p:grpSpPr>
        <p:sp>
          <p:nvSpPr>
            <p:cNvPr id="15492131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3415798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1131813" name=""/>
          <p:cNvGrpSpPr/>
          <p:nvPr/>
        </p:nvGrpSpPr>
        <p:grpSpPr bwMode="auto">
          <a:xfrm rot="0" flipH="0" flipV="0">
            <a:off x="4723015" y="2645068"/>
            <a:ext cx="1167670" cy="619286"/>
            <a:chOff x="0" y="0"/>
            <a:chExt cx="1167670" cy="619286"/>
          </a:xfrm>
        </p:grpSpPr>
        <p:sp>
          <p:nvSpPr>
            <p:cNvPr id="893391318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0226001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60597848" name=""/>
          <p:cNvGrpSpPr/>
          <p:nvPr/>
        </p:nvGrpSpPr>
        <p:grpSpPr bwMode="auto">
          <a:xfrm rot="0" flipH="0" flipV="0">
            <a:off x="1697283" y="2645068"/>
            <a:ext cx="1167670" cy="619286"/>
            <a:chOff x="0" y="0"/>
            <a:chExt cx="1167670" cy="619286"/>
          </a:xfrm>
        </p:grpSpPr>
        <p:sp>
          <p:nvSpPr>
            <p:cNvPr id="142670639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4126174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9899309" name=""/>
          <p:cNvGrpSpPr/>
          <p:nvPr/>
        </p:nvGrpSpPr>
        <p:grpSpPr bwMode="auto">
          <a:xfrm rot="0" flipH="0" flipV="0">
            <a:off x="8026363" y="5681785"/>
            <a:ext cx="1167670" cy="619286"/>
            <a:chOff x="0" y="0"/>
            <a:chExt cx="1167670" cy="619286"/>
          </a:xfrm>
        </p:grpSpPr>
        <p:sp>
          <p:nvSpPr>
            <p:cNvPr id="17232533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905893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68264839" name=""/>
          <p:cNvGrpSpPr/>
          <p:nvPr/>
        </p:nvGrpSpPr>
        <p:grpSpPr bwMode="auto">
          <a:xfrm rot="0" flipH="0" flipV="0">
            <a:off x="6754153" y="5681785"/>
            <a:ext cx="1167670" cy="619286"/>
            <a:chOff x="0" y="0"/>
            <a:chExt cx="1167670" cy="619286"/>
          </a:xfrm>
        </p:grpSpPr>
        <p:sp>
          <p:nvSpPr>
            <p:cNvPr id="130057105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2626090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3547987" name=""/>
          <p:cNvGrpSpPr/>
          <p:nvPr/>
        </p:nvGrpSpPr>
        <p:grpSpPr bwMode="auto">
          <a:xfrm rot="0" flipH="0" flipV="0">
            <a:off x="5474477" y="5681785"/>
            <a:ext cx="1167670" cy="619286"/>
            <a:chOff x="0" y="0"/>
            <a:chExt cx="1167670" cy="619286"/>
          </a:xfrm>
        </p:grpSpPr>
        <p:sp>
          <p:nvSpPr>
            <p:cNvPr id="8262085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45663175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06478789" name=""/>
          <p:cNvGrpSpPr/>
          <p:nvPr/>
        </p:nvGrpSpPr>
        <p:grpSpPr bwMode="auto">
          <a:xfrm rot="0" flipH="0" flipV="0">
            <a:off x="4192596" y="5681785"/>
            <a:ext cx="1167670" cy="619286"/>
            <a:chOff x="0" y="0"/>
            <a:chExt cx="1167670" cy="619286"/>
          </a:xfrm>
        </p:grpSpPr>
        <p:sp>
          <p:nvSpPr>
            <p:cNvPr id="141598708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23355603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4904702" name=""/>
          <p:cNvGrpSpPr/>
          <p:nvPr/>
        </p:nvGrpSpPr>
        <p:grpSpPr bwMode="auto">
          <a:xfrm rot="0" flipH="0" flipV="0">
            <a:off x="2914870" y="5681785"/>
            <a:ext cx="1167670" cy="619286"/>
            <a:chOff x="0" y="0"/>
            <a:chExt cx="1167670" cy="619286"/>
          </a:xfrm>
        </p:grpSpPr>
        <p:sp>
          <p:nvSpPr>
            <p:cNvPr id="73299060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8998232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5715354" name=""/>
          <p:cNvGrpSpPr/>
          <p:nvPr/>
        </p:nvGrpSpPr>
        <p:grpSpPr bwMode="auto">
          <a:xfrm rot="0" flipH="0" flipV="0">
            <a:off x="1647608" y="5681785"/>
            <a:ext cx="1167670" cy="619286"/>
            <a:chOff x="0" y="0"/>
            <a:chExt cx="1167670" cy="619286"/>
          </a:xfrm>
        </p:grpSpPr>
        <p:sp>
          <p:nvSpPr>
            <p:cNvPr id="20222628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6794845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</a:t>
              </a:r>
              <a:r>
                <a:rPr lang="zh-CN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56681524" name=""/>
          <p:cNvGrpSpPr/>
          <p:nvPr/>
        </p:nvGrpSpPr>
        <p:grpSpPr bwMode="auto">
          <a:xfrm rot="0" flipH="0" flipV="0">
            <a:off x="240069" y="4156039"/>
            <a:ext cx="1167670" cy="619286"/>
            <a:chOff x="0" y="0"/>
            <a:chExt cx="1167670" cy="619286"/>
          </a:xfrm>
        </p:grpSpPr>
        <p:sp>
          <p:nvSpPr>
            <p:cNvPr id="16406556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78619913" name=""/>
            <p:cNvSpPr txBox="1"/>
            <p:nvPr/>
          </p:nvSpPr>
          <p:spPr bwMode="auto">
            <a:xfrm rot="0" flipH="0" flipV="0">
              <a:off x="0" y="253166"/>
              <a:ext cx="11633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56644857" name=""/>
          <p:cNvSpPr txBox="1"/>
          <p:nvPr/>
        </p:nvSpPr>
        <p:spPr bwMode="auto">
          <a:xfrm rot="0" flipH="0" flipV="0">
            <a:off x="8287819" y="5025629"/>
            <a:ext cx="6645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0" y="5025629"/>
            <a:ext cx="6649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7" y="5025629"/>
            <a:ext cx="6652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79" y="5025629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7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7" y="379228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2" y="436330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5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2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799" y="3108602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6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5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0" y="1898995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7" y="1898995"/>
            <a:ext cx="66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4" y="1898995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8" y="1898995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0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5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0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zh-CN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7" y="746326"/>
            <a:ext cx="1186028" cy="619285"/>
            <a:chOff x="0" y="0"/>
            <a:chExt cx="1186028" cy="619285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85309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5"/>
              <a:ext cx="118602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6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>
            <a:off x="332496" y="299583"/>
            <a:ext cx="1982552" cy="1137915"/>
            <a:chOff x="0" y="0"/>
            <a:chExt cx="1982552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1" y="151803"/>
              <a:ext cx="1781604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时间线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19106" y="560214"/>
              <a:ext cx="1774739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zh-CN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主题</a:t>
              </a:r>
              <a:endParaRPr lang="zh-CN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grpSp>
        <p:nvGrpSpPr>
          <p:cNvPr id="874208611" name=""/>
          <p:cNvGrpSpPr/>
          <p:nvPr/>
        </p:nvGrpSpPr>
        <p:grpSpPr bwMode="auto">
          <a:xfrm rot="0" flipH="0" flipV="0">
            <a:off x="9307953" y="746327"/>
            <a:ext cx="1168390" cy="619286"/>
            <a:chOff x="0" y="0"/>
            <a:chExt cx="1168390" cy="619286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1"/>
            <a:ext cx="1168750" cy="619286"/>
            <a:chOff x="0" y="0"/>
            <a:chExt cx="1168750" cy="619286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3" y="746327"/>
            <a:ext cx="1168390" cy="619286"/>
            <a:chOff x="0" y="0"/>
            <a:chExt cx="1168390" cy="619286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746327"/>
            <a:ext cx="1168390" cy="619286"/>
            <a:chOff x="0" y="0"/>
            <a:chExt cx="1168390" cy="619286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1" y="746327"/>
            <a:ext cx="1168390" cy="619286"/>
            <a:chOff x="0" y="0"/>
            <a:chExt cx="1168390" cy="619286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7" y="746327"/>
            <a:ext cx="1168390" cy="619286"/>
            <a:chOff x="0" y="0"/>
            <a:chExt cx="1168390" cy="619286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3" y="3836713"/>
            <a:ext cx="1168390" cy="619286"/>
            <a:chOff x="0" y="0"/>
            <a:chExt cx="1168390" cy="619286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4" y="3836713"/>
            <a:ext cx="4239085" cy="619286"/>
            <a:chOff x="0" y="0"/>
            <a:chExt cx="4239085" cy="619286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4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4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8" y="2645068"/>
            <a:ext cx="1168390" cy="619286"/>
            <a:chOff x="0" y="0"/>
            <a:chExt cx="1168390" cy="619286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5" y="2645068"/>
            <a:ext cx="1168390" cy="619286"/>
            <a:chOff x="0" y="0"/>
            <a:chExt cx="1168390" cy="619286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645068"/>
            <a:ext cx="1168390" cy="619286"/>
            <a:chOff x="0" y="0"/>
            <a:chExt cx="1168390" cy="619286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3" y="5681785"/>
            <a:ext cx="1169110" cy="619286"/>
            <a:chOff x="0" y="0"/>
            <a:chExt cx="1169110" cy="619286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3" y="5681785"/>
            <a:ext cx="1169110" cy="619286"/>
            <a:chOff x="0" y="0"/>
            <a:chExt cx="1169110" cy="619286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1" y="5681785"/>
            <a:ext cx="1169110" cy="619286"/>
            <a:chOff x="0" y="0"/>
            <a:chExt cx="1169110" cy="619286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0" y="5681785"/>
            <a:ext cx="1169110" cy="619286"/>
            <a:chOff x="0" y="0"/>
            <a:chExt cx="1169110" cy="619286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</a:t>
              </a:r>
              <a:r>
                <a:rPr lang="zh-CN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7" y="5681785"/>
            <a:ext cx="1169110" cy="619286"/>
            <a:chOff x="0" y="0"/>
            <a:chExt cx="1169110" cy="619286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0" y="5681785"/>
            <a:ext cx="1169110" cy="619286"/>
            <a:chOff x="0" y="0"/>
            <a:chExt cx="1169110" cy="619286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6"/>
              <a:ext cx="116477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69" y="4156039"/>
            <a:ext cx="1168390" cy="619286"/>
            <a:chOff x="0" y="0"/>
            <a:chExt cx="1168390" cy="619286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19" y="5025629"/>
            <a:ext cx="6649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0" y="5025629"/>
            <a:ext cx="6652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79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7" y="5025629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7" y="502562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7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2" y="436330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5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2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799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6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5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0" y="1898995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7" y="1898995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4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8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0" y="1898995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5" y="1898995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0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zh-CN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zh-CN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7" y="746327"/>
            <a:ext cx="1168390" cy="619286"/>
            <a:chOff x="0" y="0"/>
            <a:chExt cx="1168390" cy="619286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输入文本</a:t>
              </a:r>
              <a:endParaRPr lang="zh-CN" sz="14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6"/>
              <a:ext cx="116405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9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点击此处输入您的文本。</a:t>
              </a:r>
              <a:endParaRPr lang="zh-CN" sz="12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zh-CN"/>
          </a:p>
        </p:txBody>
      </p:sp>
      <p:sp>
        <p:nvSpPr>
          <p:cNvPr id="930250282" name=""/>
          <p:cNvSpPr txBox="1"/>
          <p:nvPr/>
        </p:nvSpPr>
        <p:spPr bwMode="auto">
          <a:xfrm rot="0" flipH="0" flipV="0">
            <a:off x="441252" y="451386"/>
            <a:ext cx="178088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时间线</a:t>
            </a:r>
            <a:endParaRPr lang="zh-CN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4" y="859797"/>
            <a:ext cx="177545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主题</a:t>
            </a:r>
            <a:endParaRPr lang="zh-CN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2024-09-30T09:25:17Z</dcterms:modified>
  <cp:category/>
  <cp:contentStatus/>
  <cp:version/>
</cp:coreProperties>
</file>