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1.xml" ContentType="application/vnd.openxmlformats-officedocument.presentationml.notes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notesMasters/notesMaster1.xml" ContentType="application/vnd.openxmlformats-officedocument.presentationml.notesMaster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5"/>
  </p:notesMasterIdLst>
  <p:sldIdLst>
    <p:sldId id="256" r:id="rId4"/>
  </p:sldIdLst>
  <p:sldSz cx="12192000" cy="6858000"/>
  <p:notesSz cx="6858000" cy="9144000"/>
  <p:defaultTextStyle>
    <a:defPPr>
      <a:defRPr lang="zh-CN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notesMaster" Target="notesMasters/notesMaster1.xml"/><Relationship Id="rId6" Type="http://schemas.openxmlformats.org/officeDocument/2006/relationships/presProps" Target="presProps.xml" /><Relationship Id="rId7" Type="http://schemas.openxmlformats.org/officeDocument/2006/relationships/tableStyles" Target="tableStyles.xml" /><Relationship Id="rId8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en-US"/>
              <a:t>10/30/2013</a:t>
            </a:fld>
            <a:endParaRPr lang="en-US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E6999B8-B6B4-4561-A3CD-BBCDAB9FC9D9}" type="slidenum">
              <a:rPr lang="en-US"/>
              <a:t>1</a:t>
            </a:fld>
            <a:endParaRPr lang="en-US"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9/25/2024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1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9/25/2024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&lt;#&gt;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9/25/2024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&lt;#&gt;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9/25/2024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&lt;#&gt;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9/25/2024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&lt;#&gt;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9/25/2024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&lt;#&gt;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9/25/2024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&lt;#&gt;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9/25/2024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&lt;#&gt;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9/25/2024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&lt;#&gt;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9/25/2024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&lt;#&gt;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9/25/2024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&lt;#&gt;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n-US"/>
              <a:t>9/25/2024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n-US"/>
              <a:t>1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bg>
      <p:bgPr shadeToTitle="0">
        <a:blipFill>
          <a:blip r:embed="rId3">
            <a:alphaModFix amt="10000"/>
          </a:blip>
          <a:stretch/>
        </a:blipFill>
      </p:bgPr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grpSp>
        <p:nvGrpSpPr>
          <p:cNvPr id="1202159196" name=""/>
          <p:cNvGrpSpPr/>
          <p:nvPr/>
        </p:nvGrpSpPr>
        <p:grpSpPr bwMode="auto">
          <a:xfrm>
            <a:off x="455260" y="2895728"/>
            <a:ext cx="11281478" cy="1543266"/>
            <a:chOff x="0" y="0"/>
            <a:chExt cx="11281478" cy="1543266"/>
          </a:xfrm>
        </p:grpSpPr>
        <p:grpSp>
          <p:nvGrpSpPr>
            <p:cNvPr id="2071445334" name=""/>
            <p:cNvGrpSpPr/>
            <p:nvPr/>
          </p:nvGrpSpPr>
          <p:grpSpPr bwMode="auto">
            <a:xfrm>
              <a:off x="0" y="61783"/>
              <a:ext cx="11281478" cy="1437740"/>
              <a:chOff x="0" y="0"/>
              <a:chExt cx="11281478" cy="1437740"/>
            </a:xfrm>
          </p:grpSpPr>
          <p:grpSp>
            <p:nvGrpSpPr>
              <p:cNvPr id="970234562" name=""/>
              <p:cNvGrpSpPr/>
              <p:nvPr/>
            </p:nvGrpSpPr>
            <p:grpSpPr bwMode="auto">
              <a:xfrm rot="0" flipH="0" flipV="0">
                <a:off x="0" y="2215"/>
                <a:ext cx="11281478" cy="1433310"/>
                <a:chOff x="0" y="0"/>
                <a:chExt cx="11281478" cy="1433310"/>
              </a:xfrm>
            </p:grpSpPr>
            <p:sp>
              <p:nvSpPr>
                <p:cNvPr id="969722596" name=""/>
                <p:cNvSpPr/>
                <p:nvPr/>
              </p:nvSpPr>
              <p:spPr bwMode="auto">
                <a:xfrm rot="0" flipH="0" flipV="0">
                  <a:off x="0" y="0"/>
                  <a:ext cx="1611639" cy="1433310"/>
                </a:xfrm>
                <a:prstGeom prst="arc">
                  <a:avLst>
                    <a:gd name="adj1" fmla="val 16200000"/>
                    <a:gd name="adj2" fmla="val 0"/>
                  </a:avLst>
                </a:prstGeom>
                <a:ln w="25399" cap="flat" cmpd="sng" algn="ctr">
                  <a:solidFill>
                    <a:schemeClr val="bg2">
                      <a:lumMod val="50196"/>
                    </a:schemeClr>
                  </a:solidFill>
                  <a:prstDash val="solid"/>
                  <a:miter lim="800000"/>
                </a:ln>
              </p:spPr>
              <p:style>
                <a:lnRef idx="1">
                  <a:schemeClr val="accent1">
                    <a:shade val="50000"/>
                  </a:schemeClr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sp>
            <p:sp>
              <p:nvSpPr>
                <p:cNvPr id="1802986542" name=""/>
                <p:cNvSpPr/>
                <p:nvPr/>
              </p:nvSpPr>
              <p:spPr bwMode="auto">
                <a:xfrm rot="0" flipH="0" flipV="1">
                  <a:off x="1611639" y="0"/>
                  <a:ext cx="1611639" cy="1433310"/>
                </a:xfrm>
                <a:prstGeom prst="arc">
                  <a:avLst>
                    <a:gd name="adj1" fmla="val 16200000"/>
                    <a:gd name="adj2" fmla="val 0"/>
                  </a:avLst>
                </a:prstGeom>
                <a:ln w="25399" cap="flat" cmpd="sng" algn="ctr">
                  <a:solidFill>
                    <a:schemeClr val="bg2">
                      <a:lumMod val="50196"/>
                    </a:schemeClr>
                  </a:solidFill>
                  <a:prstDash val="solid"/>
                  <a:miter lim="800000"/>
                </a:ln>
              </p:spPr>
              <p:style>
                <a:lnRef idx="1">
                  <a:schemeClr val="accent1">
                    <a:shade val="50000"/>
                  </a:schemeClr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sp>
            <p:sp>
              <p:nvSpPr>
                <p:cNvPr id="924256137" name=""/>
                <p:cNvSpPr/>
                <p:nvPr/>
              </p:nvSpPr>
              <p:spPr bwMode="auto">
                <a:xfrm rot="0" flipH="1" flipV="1">
                  <a:off x="1611639" y="0"/>
                  <a:ext cx="1611639" cy="1433310"/>
                </a:xfrm>
                <a:prstGeom prst="arc">
                  <a:avLst>
                    <a:gd name="adj1" fmla="val 16200000"/>
                    <a:gd name="adj2" fmla="val 0"/>
                  </a:avLst>
                </a:prstGeom>
                <a:ln w="25399" cap="flat" cmpd="sng" algn="ctr">
                  <a:solidFill>
                    <a:schemeClr val="bg2">
                      <a:lumMod val="50196"/>
                    </a:schemeClr>
                  </a:solidFill>
                  <a:prstDash val="solid"/>
                  <a:miter lim="800000"/>
                </a:ln>
              </p:spPr>
              <p:style>
                <a:lnRef idx="1">
                  <a:schemeClr val="accent1">
                    <a:shade val="50000"/>
                  </a:schemeClr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sp>
            <p:sp>
              <p:nvSpPr>
                <p:cNvPr id="30837866" name=""/>
                <p:cNvSpPr/>
                <p:nvPr/>
              </p:nvSpPr>
              <p:spPr bwMode="auto">
                <a:xfrm rot="0" flipH="0" flipV="0">
                  <a:off x="3223279" y="0"/>
                  <a:ext cx="1611639" cy="1433310"/>
                </a:xfrm>
                <a:prstGeom prst="arc">
                  <a:avLst>
                    <a:gd name="adj1" fmla="val 16200000"/>
                    <a:gd name="adj2" fmla="val 0"/>
                  </a:avLst>
                </a:prstGeom>
                <a:ln w="25399" cap="flat" cmpd="sng" algn="ctr">
                  <a:solidFill>
                    <a:schemeClr val="bg2">
                      <a:lumMod val="50196"/>
                    </a:schemeClr>
                  </a:solidFill>
                  <a:prstDash val="solid"/>
                  <a:miter lim="800000"/>
                </a:ln>
              </p:spPr>
              <p:style>
                <a:lnRef idx="1">
                  <a:schemeClr val="accent1">
                    <a:shade val="50000"/>
                  </a:schemeClr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sp>
            <p:sp>
              <p:nvSpPr>
                <p:cNvPr id="1928632592" name=""/>
                <p:cNvSpPr/>
                <p:nvPr/>
              </p:nvSpPr>
              <p:spPr bwMode="auto">
                <a:xfrm rot="0" flipH="0" flipV="1">
                  <a:off x="4834919" y="0"/>
                  <a:ext cx="1611639" cy="1433310"/>
                </a:xfrm>
                <a:prstGeom prst="arc">
                  <a:avLst>
                    <a:gd name="adj1" fmla="val 16200000"/>
                    <a:gd name="adj2" fmla="val 0"/>
                  </a:avLst>
                </a:prstGeom>
                <a:ln w="25399" cap="flat" cmpd="sng" algn="ctr">
                  <a:solidFill>
                    <a:schemeClr val="bg2">
                      <a:lumMod val="50196"/>
                    </a:schemeClr>
                  </a:solidFill>
                  <a:prstDash val="solid"/>
                  <a:miter lim="800000"/>
                </a:ln>
              </p:spPr>
              <p:style>
                <a:lnRef idx="1">
                  <a:schemeClr val="accent1">
                    <a:shade val="50000"/>
                  </a:schemeClr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sp>
            <p:sp>
              <p:nvSpPr>
                <p:cNvPr id="566153134" name=""/>
                <p:cNvSpPr/>
                <p:nvPr/>
              </p:nvSpPr>
              <p:spPr bwMode="auto">
                <a:xfrm rot="0" flipH="1" flipV="1">
                  <a:off x="4834919" y="0"/>
                  <a:ext cx="1611639" cy="1433310"/>
                </a:xfrm>
                <a:prstGeom prst="arc">
                  <a:avLst>
                    <a:gd name="adj1" fmla="val 16200000"/>
                    <a:gd name="adj2" fmla="val 0"/>
                  </a:avLst>
                </a:prstGeom>
                <a:ln w="25399" cap="flat" cmpd="sng" algn="ctr">
                  <a:solidFill>
                    <a:schemeClr val="bg2">
                      <a:lumMod val="50196"/>
                    </a:schemeClr>
                  </a:solidFill>
                  <a:prstDash val="solid"/>
                  <a:miter lim="800000"/>
                </a:ln>
              </p:spPr>
              <p:style>
                <a:lnRef idx="1">
                  <a:schemeClr val="accent1">
                    <a:shade val="50000"/>
                  </a:schemeClr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sp>
            <p:sp>
              <p:nvSpPr>
                <p:cNvPr id="23069032" name=""/>
                <p:cNvSpPr/>
                <p:nvPr/>
              </p:nvSpPr>
              <p:spPr bwMode="auto">
                <a:xfrm rot="0" flipH="1" flipV="0">
                  <a:off x="3223279" y="0"/>
                  <a:ext cx="1611639" cy="1433310"/>
                </a:xfrm>
                <a:prstGeom prst="arc">
                  <a:avLst>
                    <a:gd name="adj1" fmla="val 16200000"/>
                    <a:gd name="adj2" fmla="val 0"/>
                  </a:avLst>
                </a:prstGeom>
                <a:ln w="25399" cap="flat" cmpd="sng" algn="ctr">
                  <a:solidFill>
                    <a:schemeClr val="bg2">
                      <a:lumMod val="50196"/>
                    </a:schemeClr>
                  </a:solidFill>
                  <a:prstDash val="solid"/>
                  <a:miter lim="800000"/>
                </a:ln>
              </p:spPr>
              <p:style>
                <a:lnRef idx="1">
                  <a:schemeClr val="accent1">
                    <a:shade val="50000"/>
                  </a:schemeClr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sp>
            <p:sp>
              <p:nvSpPr>
                <p:cNvPr id="1350737962" name=""/>
                <p:cNvSpPr/>
                <p:nvPr/>
              </p:nvSpPr>
              <p:spPr bwMode="auto">
                <a:xfrm rot="0" flipH="0" flipV="0">
                  <a:off x="6446558" y="0"/>
                  <a:ext cx="1611639" cy="1433310"/>
                </a:xfrm>
                <a:prstGeom prst="arc">
                  <a:avLst>
                    <a:gd name="adj1" fmla="val 16200000"/>
                    <a:gd name="adj2" fmla="val 0"/>
                  </a:avLst>
                </a:prstGeom>
                <a:ln w="25399" cap="flat" cmpd="sng" algn="ctr">
                  <a:solidFill>
                    <a:schemeClr val="bg2">
                      <a:lumMod val="50196"/>
                    </a:schemeClr>
                  </a:solidFill>
                  <a:prstDash val="solid"/>
                  <a:miter lim="800000"/>
                </a:ln>
              </p:spPr>
              <p:style>
                <a:lnRef idx="1">
                  <a:schemeClr val="accent1">
                    <a:shade val="50000"/>
                  </a:schemeClr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sp>
            <p:sp>
              <p:nvSpPr>
                <p:cNvPr id="1595064433" name=""/>
                <p:cNvSpPr/>
                <p:nvPr/>
              </p:nvSpPr>
              <p:spPr bwMode="auto">
                <a:xfrm rot="0" flipH="0" flipV="1">
                  <a:off x="8058198" y="0"/>
                  <a:ext cx="1611639" cy="1433310"/>
                </a:xfrm>
                <a:prstGeom prst="arc">
                  <a:avLst>
                    <a:gd name="adj1" fmla="val 16200000"/>
                    <a:gd name="adj2" fmla="val 0"/>
                  </a:avLst>
                </a:prstGeom>
                <a:ln w="25399" cap="flat" cmpd="sng" algn="ctr">
                  <a:solidFill>
                    <a:schemeClr val="bg2">
                      <a:lumMod val="50196"/>
                    </a:schemeClr>
                  </a:solidFill>
                  <a:prstDash val="solid"/>
                  <a:miter lim="800000"/>
                </a:ln>
              </p:spPr>
              <p:style>
                <a:lnRef idx="1">
                  <a:schemeClr val="accent1">
                    <a:shade val="50000"/>
                  </a:schemeClr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sp>
            <p:sp>
              <p:nvSpPr>
                <p:cNvPr id="4369001" name=""/>
                <p:cNvSpPr/>
                <p:nvPr/>
              </p:nvSpPr>
              <p:spPr bwMode="auto">
                <a:xfrm rot="0" flipH="1" flipV="1">
                  <a:off x="8058198" y="0"/>
                  <a:ext cx="1611639" cy="1433310"/>
                </a:xfrm>
                <a:prstGeom prst="arc">
                  <a:avLst>
                    <a:gd name="adj1" fmla="val 16200000"/>
                    <a:gd name="adj2" fmla="val 0"/>
                  </a:avLst>
                </a:prstGeom>
                <a:ln w="25399" cap="flat" cmpd="sng" algn="ctr">
                  <a:solidFill>
                    <a:schemeClr val="bg2">
                      <a:lumMod val="50196"/>
                    </a:schemeClr>
                  </a:solidFill>
                  <a:prstDash val="solid"/>
                  <a:miter lim="800000"/>
                </a:ln>
              </p:spPr>
              <p:style>
                <a:lnRef idx="1">
                  <a:schemeClr val="accent1">
                    <a:shade val="50000"/>
                  </a:schemeClr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sp>
            <p:sp>
              <p:nvSpPr>
                <p:cNvPr id="1792334016" name=""/>
                <p:cNvSpPr/>
                <p:nvPr/>
              </p:nvSpPr>
              <p:spPr bwMode="auto">
                <a:xfrm rot="0" flipH="1" flipV="0">
                  <a:off x="6446558" y="0"/>
                  <a:ext cx="1611639" cy="1433310"/>
                </a:xfrm>
                <a:prstGeom prst="arc">
                  <a:avLst>
                    <a:gd name="adj1" fmla="val 16200000"/>
                    <a:gd name="adj2" fmla="val 0"/>
                  </a:avLst>
                </a:prstGeom>
                <a:ln w="25399" cap="flat" cmpd="sng" algn="ctr">
                  <a:solidFill>
                    <a:schemeClr val="bg2">
                      <a:lumMod val="50196"/>
                    </a:schemeClr>
                  </a:solidFill>
                  <a:prstDash val="solid"/>
                  <a:miter lim="800000"/>
                </a:ln>
              </p:spPr>
              <p:style>
                <a:lnRef idx="1">
                  <a:schemeClr val="accent1">
                    <a:shade val="50000"/>
                  </a:schemeClr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sp>
            <p:sp>
              <p:nvSpPr>
                <p:cNvPr id="942196634" name=""/>
                <p:cNvSpPr/>
                <p:nvPr/>
              </p:nvSpPr>
              <p:spPr bwMode="auto">
                <a:xfrm rot="0" flipH="1" flipV="0">
                  <a:off x="9669838" y="0"/>
                  <a:ext cx="1611639" cy="1433310"/>
                </a:xfrm>
                <a:prstGeom prst="arc">
                  <a:avLst>
                    <a:gd name="adj1" fmla="val 16200000"/>
                    <a:gd name="adj2" fmla="val 0"/>
                  </a:avLst>
                </a:prstGeom>
                <a:ln w="25399" cap="flat" cmpd="sng" algn="ctr">
                  <a:solidFill>
                    <a:schemeClr val="bg2">
                      <a:lumMod val="50196"/>
                    </a:schemeClr>
                  </a:solidFill>
                  <a:prstDash val="solid"/>
                  <a:miter lim="800000"/>
                </a:ln>
              </p:spPr>
              <p:style>
                <a:lnRef idx="1">
                  <a:schemeClr val="accent1">
                    <a:shade val="50000"/>
                  </a:schemeClr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sp>
          </p:grpSp>
          <p:cxnSp>
            <p:nvCxnSpPr>
              <p:cNvPr id="731651197" name=""/>
              <p:cNvCxnSpPr>
                <a:cxnSpLocks/>
              </p:cNvCxnSpPr>
              <p:nvPr/>
            </p:nvCxnSpPr>
            <p:spPr bwMode="auto">
              <a:xfrm rot="5399976" flipH="0" flipV="1">
                <a:off x="5463290" y="1261316"/>
                <a:ext cx="348417" cy="0"/>
              </a:xfrm>
              <a:prstGeom prst="line">
                <a:avLst/>
              </a:prstGeom>
              <a:ln w="25399" cap="flat" cmpd="sng" algn="ctr">
                <a:solidFill>
                  <a:schemeClr val="bg2">
                    <a:lumMod val="50196"/>
                  </a:schemeClr>
                </a:solidFill>
                <a:prstDash val="solid"/>
                <a:miter lim="800000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54793992" name=""/>
              <p:cNvCxnSpPr>
                <a:cxnSpLocks/>
              </p:cNvCxnSpPr>
              <p:nvPr/>
            </p:nvCxnSpPr>
            <p:spPr bwMode="auto">
              <a:xfrm rot="5399976" flipH="0" flipV="1">
                <a:off x="2243610" y="1261316"/>
                <a:ext cx="348417" cy="0"/>
              </a:xfrm>
              <a:prstGeom prst="line">
                <a:avLst/>
              </a:prstGeom>
              <a:ln w="25399" cap="flat" cmpd="sng" algn="ctr">
                <a:solidFill>
                  <a:schemeClr val="bg2">
                    <a:lumMod val="50196"/>
                  </a:schemeClr>
                </a:solidFill>
                <a:prstDash val="solid"/>
                <a:miter lim="800000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9630054" name=""/>
              <p:cNvCxnSpPr>
                <a:cxnSpLocks/>
              </p:cNvCxnSpPr>
              <p:nvPr/>
            </p:nvCxnSpPr>
            <p:spPr bwMode="auto">
              <a:xfrm rot="5399976" flipH="0" flipV="1">
                <a:off x="8683330" y="1263531"/>
                <a:ext cx="348417" cy="0"/>
              </a:xfrm>
              <a:prstGeom prst="line">
                <a:avLst/>
              </a:prstGeom>
              <a:ln w="25399" cap="flat" cmpd="sng" algn="ctr">
                <a:solidFill>
                  <a:schemeClr val="bg2">
                    <a:lumMod val="50196"/>
                  </a:schemeClr>
                </a:solidFill>
                <a:prstDash val="solid"/>
                <a:miter lim="800000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0" name=""/>
              <p:cNvCxnSpPr>
                <a:cxnSpLocks/>
              </p:cNvCxnSpPr>
              <p:nvPr/>
            </p:nvCxnSpPr>
            <p:spPr bwMode="auto">
              <a:xfrm rot="5399976" flipH="0" flipV="0">
                <a:off x="7086929" y="166295"/>
                <a:ext cx="332591" cy="0"/>
              </a:xfrm>
              <a:prstGeom prst="line">
                <a:avLst/>
              </a:prstGeom>
              <a:ln w="25399" cap="flat" cmpd="sng" algn="ctr">
                <a:solidFill>
                  <a:schemeClr val="bg2">
                    <a:lumMod val="50196"/>
                  </a:schemeClr>
                </a:solidFill>
                <a:prstDash val="solid"/>
                <a:miter lim="800000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09035649" name=""/>
              <p:cNvCxnSpPr>
                <a:cxnSpLocks/>
              </p:cNvCxnSpPr>
              <p:nvPr/>
            </p:nvCxnSpPr>
            <p:spPr bwMode="auto">
              <a:xfrm rot="5399976" flipH="0" flipV="0">
                <a:off x="3865170" y="167402"/>
                <a:ext cx="330376" cy="0"/>
              </a:xfrm>
              <a:prstGeom prst="line">
                <a:avLst/>
              </a:prstGeom>
              <a:ln w="25399" cap="flat" cmpd="sng" algn="ctr">
                <a:solidFill>
                  <a:schemeClr val="bg2">
                    <a:lumMod val="50196"/>
                  </a:schemeClr>
                </a:solidFill>
                <a:prstDash val="solid"/>
                <a:miter lim="800000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83878116" name=""/>
              <p:cNvCxnSpPr>
                <a:cxnSpLocks/>
              </p:cNvCxnSpPr>
              <p:nvPr/>
            </p:nvCxnSpPr>
            <p:spPr bwMode="auto">
              <a:xfrm rot="5399976" flipH="0" flipV="0">
                <a:off x="645491" y="167402"/>
                <a:ext cx="330376" cy="0"/>
              </a:xfrm>
              <a:prstGeom prst="line">
                <a:avLst/>
              </a:prstGeom>
              <a:ln w="25399" cap="flat" cmpd="sng" algn="ctr">
                <a:solidFill>
                  <a:schemeClr val="bg2">
                    <a:lumMod val="50196"/>
                  </a:schemeClr>
                </a:solidFill>
                <a:prstDash val="solid"/>
                <a:miter lim="800000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766781436" name=""/>
              <p:cNvCxnSpPr>
                <a:cxnSpLocks/>
              </p:cNvCxnSpPr>
              <p:nvPr/>
            </p:nvCxnSpPr>
            <p:spPr bwMode="auto">
              <a:xfrm rot="5399976" flipH="0" flipV="0">
                <a:off x="10306968" y="168510"/>
                <a:ext cx="332591" cy="0"/>
              </a:xfrm>
              <a:prstGeom prst="line">
                <a:avLst/>
              </a:prstGeom>
              <a:ln w="25399" cap="flat" cmpd="sng" algn="ctr">
                <a:solidFill>
                  <a:schemeClr val="bg2">
                    <a:lumMod val="50196"/>
                  </a:schemeClr>
                </a:solidFill>
                <a:prstDash val="solid"/>
                <a:miter lim="800000"/>
              </a:ln>
            </p:spPr>
            <p:style>
              <a:lnRef idx="1">
                <a:schemeClr val="accent1">
                  <a:shade val="50000"/>
                </a:schemeClr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4850807" name=""/>
            <p:cNvGrpSpPr/>
            <p:nvPr/>
          </p:nvGrpSpPr>
          <p:grpSpPr bwMode="auto">
            <a:xfrm>
              <a:off x="231733" y="0"/>
              <a:ext cx="10818730" cy="1543266"/>
              <a:chOff x="0" y="0"/>
              <a:chExt cx="10818730" cy="1543266"/>
            </a:xfrm>
          </p:grpSpPr>
          <p:grpSp>
            <p:nvGrpSpPr>
              <p:cNvPr id="326493335" name=""/>
              <p:cNvGrpSpPr/>
              <p:nvPr/>
            </p:nvGrpSpPr>
            <p:grpSpPr bwMode="auto">
              <a:xfrm rot="0" flipH="0" flipV="0">
                <a:off x="0" y="394374"/>
                <a:ext cx="10818730" cy="1148891"/>
                <a:chOff x="0" y="0"/>
                <a:chExt cx="10818730" cy="1148891"/>
              </a:xfrm>
            </p:grpSpPr>
            <p:sp>
              <p:nvSpPr>
                <p:cNvPr id="189001706" name=""/>
                <p:cNvSpPr/>
                <p:nvPr/>
              </p:nvSpPr>
              <p:spPr bwMode="auto">
                <a:xfrm rot="0" flipH="0" flipV="0">
                  <a:off x="3223279" y="0"/>
                  <a:ext cx="1148891" cy="1148891"/>
                </a:xfrm>
                <a:prstGeom prst="ellipse">
                  <a:avLst/>
                </a:prstGeom>
                <a:solidFill>
                  <a:schemeClr val="bg1"/>
                </a:solidFill>
                <a:ln w="25399" cap="flat" cmpd="sng" algn="ctr">
                  <a:solidFill>
                    <a:schemeClr val="bg2">
                      <a:lumMod val="50196"/>
                    </a:schemeClr>
                  </a:solidFill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sp>
            <p:sp>
              <p:nvSpPr>
                <p:cNvPr id="315987345" name=""/>
                <p:cNvSpPr/>
                <p:nvPr/>
              </p:nvSpPr>
              <p:spPr bwMode="auto">
                <a:xfrm rot="0" flipH="0" flipV="0">
                  <a:off x="6446558" y="0"/>
                  <a:ext cx="1148891" cy="1148891"/>
                </a:xfrm>
                <a:prstGeom prst="ellipse">
                  <a:avLst/>
                </a:prstGeom>
                <a:solidFill>
                  <a:schemeClr val="bg1"/>
                </a:solidFill>
                <a:ln w="25399" cap="flat" cmpd="sng" algn="ctr">
                  <a:solidFill>
                    <a:schemeClr val="bg2">
                      <a:lumMod val="50196"/>
                    </a:schemeClr>
                  </a:solidFill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sp>
            <p:sp>
              <p:nvSpPr>
                <p:cNvPr id="507744211" name=""/>
                <p:cNvSpPr/>
                <p:nvPr/>
              </p:nvSpPr>
              <p:spPr bwMode="auto">
                <a:xfrm rot="0" flipH="0" flipV="0">
                  <a:off x="0" y="0"/>
                  <a:ext cx="1148891" cy="1148891"/>
                </a:xfrm>
                <a:prstGeom prst="ellipse">
                  <a:avLst/>
                </a:prstGeom>
                <a:solidFill>
                  <a:schemeClr val="bg1"/>
                </a:solidFill>
                <a:ln w="25399" cap="flat" cmpd="sng" algn="ctr">
                  <a:solidFill>
                    <a:schemeClr val="bg2">
                      <a:lumMod val="50196"/>
                    </a:schemeClr>
                  </a:solidFill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sp>
            <p:sp>
              <p:nvSpPr>
                <p:cNvPr id="621863164" name=""/>
                <p:cNvSpPr/>
                <p:nvPr/>
              </p:nvSpPr>
              <p:spPr bwMode="auto">
                <a:xfrm rot="0" flipH="0" flipV="0">
                  <a:off x="9669838" y="0"/>
                  <a:ext cx="1148891" cy="1148891"/>
                </a:xfrm>
                <a:prstGeom prst="ellipse">
                  <a:avLst/>
                </a:prstGeom>
                <a:solidFill>
                  <a:schemeClr val="bg1"/>
                </a:solidFill>
                <a:ln w="25399" cap="flat" cmpd="sng" algn="ctr">
                  <a:solidFill>
                    <a:schemeClr val="bg2">
                      <a:lumMod val="50196"/>
                    </a:schemeClr>
                  </a:solidFill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sp>
          </p:grpSp>
          <p:grpSp>
            <p:nvGrpSpPr>
              <p:cNvPr id="509176785" name=""/>
              <p:cNvGrpSpPr/>
              <p:nvPr/>
            </p:nvGrpSpPr>
            <p:grpSpPr bwMode="auto">
              <a:xfrm rot="0" flipH="0" flipV="0">
                <a:off x="1604799" y="0"/>
                <a:ext cx="7595451" cy="1148891"/>
                <a:chOff x="0" y="0"/>
                <a:chExt cx="7595451" cy="1148891"/>
              </a:xfrm>
            </p:grpSpPr>
            <p:sp>
              <p:nvSpPr>
                <p:cNvPr id="631829446" name=""/>
                <p:cNvSpPr/>
                <p:nvPr/>
              </p:nvSpPr>
              <p:spPr bwMode="auto">
                <a:xfrm rot="0" flipH="0" flipV="0">
                  <a:off x="0" y="0"/>
                  <a:ext cx="1148891" cy="1148891"/>
                </a:xfrm>
                <a:prstGeom prst="ellipse">
                  <a:avLst/>
                </a:prstGeom>
                <a:solidFill>
                  <a:schemeClr val="bg1"/>
                </a:solidFill>
                <a:ln w="25399" cap="flat" cmpd="sng" algn="ctr">
                  <a:solidFill>
                    <a:schemeClr val="bg2">
                      <a:lumMod val="50196"/>
                    </a:schemeClr>
                  </a:solidFill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sp>
            <p:sp>
              <p:nvSpPr>
                <p:cNvPr id="8389722" name=""/>
                <p:cNvSpPr/>
                <p:nvPr/>
              </p:nvSpPr>
              <p:spPr bwMode="auto">
                <a:xfrm rot="0" flipH="0" flipV="0">
                  <a:off x="3223279" y="0"/>
                  <a:ext cx="1148891" cy="1148891"/>
                </a:xfrm>
                <a:prstGeom prst="ellipse">
                  <a:avLst/>
                </a:prstGeom>
                <a:solidFill>
                  <a:schemeClr val="bg1"/>
                </a:solidFill>
                <a:ln w="25399" cap="flat" cmpd="sng" algn="ctr">
                  <a:solidFill>
                    <a:schemeClr val="bg2">
                      <a:lumMod val="50196"/>
                    </a:schemeClr>
                  </a:solidFill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sp>
            <p:sp>
              <p:nvSpPr>
                <p:cNvPr id="1534614422" name=""/>
                <p:cNvSpPr/>
                <p:nvPr/>
              </p:nvSpPr>
              <p:spPr bwMode="auto">
                <a:xfrm rot="0" flipH="0" flipV="0">
                  <a:off x="6446558" y="0"/>
                  <a:ext cx="1148891" cy="1148891"/>
                </a:xfrm>
                <a:prstGeom prst="ellipse">
                  <a:avLst/>
                </a:prstGeom>
                <a:solidFill>
                  <a:schemeClr val="bg1"/>
                </a:solidFill>
                <a:ln w="25399" cap="flat" cmpd="sng" algn="ctr">
                  <a:solidFill>
                    <a:schemeClr val="bg2">
                      <a:lumMod val="50196"/>
                    </a:schemeClr>
                  </a:solidFill>
                  <a:prstDash val="solid"/>
                  <a:miter lim="800000"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</p:sp>
          </p:grpSp>
        </p:grpSp>
      </p:grpSp>
      <p:sp>
        <p:nvSpPr>
          <p:cNvPr id="2051705032" name=""/>
          <p:cNvSpPr txBox="1"/>
          <p:nvPr/>
        </p:nvSpPr>
        <p:spPr bwMode="auto">
          <a:xfrm flipH="0" flipV="0">
            <a:off x="0" y="391581"/>
            <a:ext cx="12227904" cy="518519"/>
          </a:xfrm>
          <a:prstGeom prst="rect">
            <a:avLst/>
          </a:prstGeom>
          <a:noFill/>
          <a:ln>
            <a:noFill/>
          </a:ln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R="0" algn="ctr">
              <a:spcAft>
                <a:spcPts val="0"/>
              </a:spcAft>
              <a:defRPr/>
            </a:pPr>
            <a:r>
              <a:rPr sz="2800" b="1">
                <a:solidFill>
                  <a:schemeClr val="bg2">
                    <a:lumMod val="50000"/>
                  </a:schemeClr>
                </a:solidFill>
                <a:latin typeface="Open Sans Extrabold"/>
                <a:ea typeface="Open Sans Extrabold"/>
                <a:cs typeface="Open Sans Extrabold"/>
              </a:rPr>
              <a:t>时间线</a:t>
            </a:r>
            <a:endParaRPr>
              <a:solidFill>
                <a:schemeClr val="bg2">
                  <a:lumMod val="25000"/>
                </a:schemeClr>
              </a:solidFill>
              <a:latin typeface="Open Sans Extrabold"/>
              <a:cs typeface="Open Sans Extrabold"/>
            </a:endParaRPr>
          </a:p>
        </p:txBody>
      </p:sp>
      <p:cxnSp>
        <p:nvCxnSpPr>
          <p:cNvPr id="791721175" name=""/>
          <p:cNvCxnSpPr>
            <a:cxnSpLocks/>
          </p:cNvCxnSpPr>
          <p:nvPr/>
        </p:nvCxnSpPr>
        <p:spPr bwMode="auto">
          <a:xfrm rot="0" flipH="0" flipV="1">
            <a:off x="529572" y="861393"/>
            <a:ext cx="11132851" cy="0"/>
          </a:xfrm>
          <a:prstGeom prst="line">
            <a:avLst/>
          </a:prstGeom>
          <a:ln w="25399" cap="flat" cmpd="sng" algn="ctr">
            <a:solidFill>
              <a:schemeClr val="bg2">
                <a:lumMod val="50196"/>
              </a:schemeClr>
            </a:solidFill>
            <a:prstDash val="solid"/>
            <a:miter lim="800000"/>
          </a:ln>
        </p:spPr>
        <p:style>
          <a:lnRef idx="1">
            <a:schemeClr val="accent1">
              <a:shade val="50000"/>
            </a:schemeClr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2726705" name=""/>
          <p:cNvSpPr txBox="1"/>
          <p:nvPr/>
        </p:nvSpPr>
        <p:spPr bwMode="auto">
          <a:xfrm rot="0" flipH="0" flipV="0">
            <a:off x="4004862" y="2348096"/>
            <a:ext cx="959714" cy="5185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0" algn="ctr">
              <a:defRPr/>
            </a:pPr>
            <a:r>
              <a:rPr sz="2800" b="1">
                <a:solidFill>
                  <a:schemeClr val="bg2">
                    <a:lumMod val="50000"/>
                  </a:schemeClr>
                </a:solidFill>
                <a:latin typeface="Open Sans"/>
                <a:ea typeface="Open Sans"/>
                <a:cs typeface="Open Sans"/>
              </a:rPr>
              <a:t>03</a:t>
            </a:r>
            <a:endParaRPr sz="2400" b="1">
              <a:solidFill>
                <a:schemeClr val="bg2">
                  <a:lumMod val="50000"/>
                </a:schemeClr>
              </a:solidFill>
              <a:latin typeface="Arial Black"/>
              <a:cs typeface="Arial Black"/>
            </a:endParaRPr>
          </a:p>
        </p:txBody>
      </p:sp>
      <p:sp>
        <p:nvSpPr>
          <p:cNvPr id="169963422" name=""/>
          <p:cNvSpPr txBox="1"/>
          <p:nvPr/>
        </p:nvSpPr>
        <p:spPr bwMode="auto">
          <a:xfrm rot="0" flipH="0" flipV="0">
            <a:off x="781582" y="2348096"/>
            <a:ext cx="959714" cy="5185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0" algn="ctr">
              <a:defRPr/>
            </a:pPr>
            <a:r>
              <a:rPr sz="2800" b="1">
                <a:solidFill>
                  <a:schemeClr val="bg2">
                    <a:lumMod val="50000"/>
                  </a:schemeClr>
                </a:solidFill>
                <a:latin typeface="Open Sans"/>
                <a:ea typeface="Open Sans"/>
                <a:cs typeface="Open Sans"/>
              </a:rPr>
              <a:t>01</a:t>
            </a:r>
            <a:endParaRPr sz="2400" b="1">
              <a:solidFill>
                <a:schemeClr val="bg2">
                  <a:lumMod val="50000"/>
                </a:schemeClr>
              </a:solidFill>
              <a:latin typeface="Arial Black"/>
              <a:cs typeface="Arial Black"/>
            </a:endParaRPr>
          </a:p>
        </p:txBody>
      </p:sp>
      <p:sp>
        <p:nvSpPr>
          <p:cNvPr id="1779733143" name=""/>
          <p:cNvSpPr txBox="1"/>
          <p:nvPr/>
        </p:nvSpPr>
        <p:spPr bwMode="auto">
          <a:xfrm rot="0" flipH="0" flipV="0">
            <a:off x="7227962" y="2348096"/>
            <a:ext cx="960074" cy="5185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0" algn="ctr">
              <a:defRPr/>
            </a:pPr>
            <a:r>
              <a:rPr sz="2800" b="1">
                <a:solidFill>
                  <a:schemeClr val="bg2">
                    <a:lumMod val="50000"/>
                  </a:schemeClr>
                </a:solidFill>
                <a:latin typeface="Open Sans"/>
                <a:ea typeface="Open Sans"/>
                <a:cs typeface="Open Sans"/>
              </a:rPr>
              <a:t>05</a:t>
            </a:r>
            <a:endParaRPr sz="2400" b="1">
              <a:solidFill>
                <a:schemeClr val="bg2">
                  <a:lumMod val="50000"/>
                </a:schemeClr>
              </a:solidFill>
              <a:latin typeface="Arial Black"/>
              <a:cs typeface="Arial Black"/>
            </a:endParaRPr>
          </a:p>
        </p:txBody>
      </p:sp>
      <p:sp>
        <p:nvSpPr>
          <p:cNvPr id="2116577149" name=""/>
          <p:cNvSpPr txBox="1"/>
          <p:nvPr/>
        </p:nvSpPr>
        <p:spPr bwMode="auto">
          <a:xfrm rot="0" flipH="0" flipV="0">
            <a:off x="10451062" y="2348096"/>
            <a:ext cx="960434" cy="5185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0" algn="ctr">
              <a:defRPr/>
            </a:pPr>
            <a:r>
              <a:rPr sz="2800" b="1">
                <a:solidFill>
                  <a:schemeClr val="bg2">
                    <a:lumMod val="50000"/>
                  </a:schemeClr>
                </a:solidFill>
                <a:latin typeface="Open Sans"/>
                <a:ea typeface="Open Sans"/>
                <a:cs typeface="Open Sans"/>
              </a:rPr>
              <a:t>07</a:t>
            </a:r>
            <a:endParaRPr sz="2400" b="1">
              <a:solidFill>
                <a:schemeClr val="bg2">
                  <a:lumMod val="50000"/>
                </a:schemeClr>
              </a:solidFill>
              <a:latin typeface="Arial Black"/>
              <a:cs typeface="Arial Black"/>
            </a:endParaRPr>
          </a:p>
        </p:txBody>
      </p:sp>
      <p:sp>
        <p:nvSpPr>
          <p:cNvPr id="576064554" name=""/>
          <p:cNvSpPr txBox="1"/>
          <p:nvPr/>
        </p:nvSpPr>
        <p:spPr bwMode="auto">
          <a:xfrm rot="0" flipH="0" flipV="0">
            <a:off x="5616322" y="4507159"/>
            <a:ext cx="960074" cy="5185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0" algn="ctr">
              <a:defRPr/>
            </a:pPr>
            <a:r>
              <a:rPr sz="2800" b="1">
                <a:solidFill>
                  <a:schemeClr val="bg2">
                    <a:lumMod val="50000"/>
                  </a:schemeClr>
                </a:solidFill>
                <a:latin typeface="Open Sans"/>
                <a:ea typeface="Open Sans"/>
                <a:cs typeface="Open Sans"/>
              </a:rPr>
              <a:t>04</a:t>
            </a:r>
            <a:endParaRPr sz="2400" b="1">
              <a:solidFill>
                <a:schemeClr val="bg2">
                  <a:lumMod val="50000"/>
                </a:schemeClr>
              </a:solidFill>
              <a:latin typeface="Arial Black"/>
              <a:cs typeface="Arial Black"/>
            </a:endParaRPr>
          </a:p>
        </p:txBody>
      </p:sp>
      <p:sp>
        <p:nvSpPr>
          <p:cNvPr id="1991193325" name=""/>
          <p:cNvSpPr txBox="1"/>
          <p:nvPr/>
        </p:nvSpPr>
        <p:spPr bwMode="auto">
          <a:xfrm rot="0" flipH="0" flipV="0">
            <a:off x="2393043" y="4507159"/>
            <a:ext cx="960074" cy="5185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0" algn="ctr">
              <a:defRPr/>
            </a:pPr>
            <a:r>
              <a:rPr sz="2800" b="1">
                <a:solidFill>
                  <a:schemeClr val="bg2">
                    <a:lumMod val="50000"/>
                  </a:schemeClr>
                </a:solidFill>
                <a:latin typeface="Open Sans"/>
                <a:ea typeface="Open Sans"/>
                <a:cs typeface="Open Sans"/>
              </a:rPr>
              <a:t>02</a:t>
            </a:r>
            <a:endParaRPr sz="2400" b="1">
              <a:solidFill>
                <a:schemeClr val="bg2">
                  <a:lumMod val="50000"/>
                </a:schemeClr>
              </a:solidFill>
              <a:latin typeface="Arial Black"/>
              <a:cs typeface="Arial Black"/>
            </a:endParaRPr>
          </a:p>
        </p:txBody>
      </p:sp>
      <p:sp>
        <p:nvSpPr>
          <p:cNvPr id="1487135232" name=""/>
          <p:cNvSpPr txBox="1"/>
          <p:nvPr/>
        </p:nvSpPr>
        <p:spPr bwMode="auto">
          <a:xfrm rot="0" flipH="0" flipV="0">
            <a:off x="8839422" y="4507159"/>
            <a:ext cx="960434" cy="5185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0" algn="ctr">
              <a:defRPr/>
            </a:pPr>
            <a:r>
              <a:rPr sz="2800" b="1">
                <a:solidFill>
                  <a:schemeClr val="bg2">
                    <a:lumMod val="50000"/>
                  </a:schemeClr>
                </a:solidFill>
                <a:latin typeface="Open Sans"/>
                <a:ea typeface="Open Sans"/>
                <a:cs typeface="Open Sans"/>
              </a:rPr>
              <a:t>06</a:t>
            </a:r>
            <a:endParaRPr sz="2400" b="1">
              <a:solidFill>
                <a:schemeClr val="bg2">
                  <a:lumMod val="50000"/>
                </a:schemeClr>
              </a:solidFill>
              <a:latin typeface="Arial Black"/>
              <a:cs typeface="Arial Black"/>
            </a:endParaRPr>
          </a:p>
        </p:txBody>
      </p:sp>
      <p:sp>
        <p:nvSpPr>
          <p:cNvPr id="982116698" name=""/>
          <p:cNvSpPr txBox="1"/>
          <p:nvPr/>
        </p:nvSpPr>
        <p:spPr bwMode="auto">
          <a:xfrm rot="0" flipH="0" flipV="0">
            <a:off x="8738352" y="3287113"/>
            <a:ext cx="1153210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0" algn="ctr">
              <a:defRPr/>
            </a:pPr>
            <a:r>
              <a:rPr lang="en-US" sz="1800" b="1" i="0" u="none" strike="noStrike" cap="none" spc="0">
                <a:solidFill>
                  <a:schemeClr val="bg2">
                    <a:lumMod val="50000"/>
                  </a:schemeClr>
                </a:solidFill>
                <a:latin typeface="Asana Math"/>
                <a:ea typeface="Asana Math"/>
                <a:cs typeface="Asana Math"/>
              </a:rPr>
              <a:t>2025</a:t>
            </a:r>
            <a:endParaRPr b="1">
              <a:solidFill>
                <a:schemeClr val="bg2">
                  <a:lumMod val="50000"/>
                </a:schemeClr>
              </a:solidFill>
              <a:latin typeface="Arial Black"/>
              <a:cs typeface="Arial Black"/>
            </a:endParaRPr>
          </a:p>
        </p:txBody>
      </p:sp>
      <p:sp>
        <p:nvSpPr>
          <p:cNvPr id="1892706789" name=""/>
          <p:cNvSpPr txBox="1"/>
          <p:nvPr/>
        </p:nvSpPr>
        <p:spPr bwMode="auto">
          <a:xfrm rot="0" flipH="0" flipV="0">
            <a:off x="5515072" y="3287113"/>
            <a:ext cx="1153930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0" algn="ctr">
              <a:defRPr/>
            </a:pPr>
            <a:r>
              <a:rPr lang="en-US" sz="1800" b="1" i="0" u="none" strike="noStrike" cap="none" spc="0">
                <a:solidFill>
                  <a:schemeClr val="bg2">
                    <a:lumMod val="50000"/>
                  </a:schemeClr>
                </a:solidFill>
                <a:latin typeface="Asana Math"/>
                <a:ea typeface="Asana Math"/>
                <a:cs typeface="Asana Math"/>
              </a:rPr>
              <a:t>2011</a:t>
            </a:r>
            <a:endParaRPr b="1">
              <a:solidFill>
                <a:schemeClr val="bg2">
                  <a:lumMod val="50000"/>
                </a:schemeClr>
              </a:solidFill>
              <a:latin typeface="Arial Black"/>
              <a:cs typeface="Arial Black"/>
            </a:endParaRPr>
          </a:p>
        </p:txBody>
      </p:sp>
      <p:sp>
        <p:nvSpPr>
          <p:cNvPr id="1953733932" name=""/>
          <p:cNvSpPr txBox="1"/>
          <p:nvPr/>
        </p:nvSpPr>
        <p:spPr bwMode="auto">
          <a:xfrm rot="0" flipH="0" flipV="0">
            <a:off x="2291793" y="3287113"/>
            <a:ext cx="1155730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0" algn="ctr">
              <a:defRPr/>
            </a:pPr>
            <a:r>
              <a:rPr lang="en-US" sz="1800" b="1" i="0" u="none" strike="noStrike" cap="none" spc="0">
                <a:solidFill>
                  <a:schemeClr val="bg2">
                    <a:lumMod val="50000"/>
                  </a:schemeClr>
                </a:solidFill>
                <a:latin typeface="Asana Math"/>
                <a:ea typeface="Asana Math"/>
                <a:cs typeface="Asana Math"/>
              </a:rPr>
              <a:t>1997</a:t>
            </a:r>
            <a:endParaRPr b="1">
              <a:solidFill>
                <a:schemeClr val="bg2">
                  <a:lumMod val="50000"/>
                </a:schemeClr>
              </a:solidFill>
              <a:latin typeface="Arial Black"/>
              <a:cs typeface="Arial Black"/>
            </a:endParaRPr>
          </a:p>
        </p:txBody>
      </p:sp>
      <p:sp>
        <p:nvSpPr>
          <p:cNvPr id="518460870" name=""/>
          <p:cNvSpPr txBox="1"/>
          <p:nvPr/>
        </p:nvSpPr>
        <p:spPr bwMode="auto">
          <a:xfrm rot="0" flipH="0" flipV="0">
            <a:off x="686633" y="3681488"/>
            <a:ext cx="1153210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0" algn="ctr">
              <a:defRPr/>
            </a:pPr>
            <a:r>
              <a:rPr lang="en-US" sz="1800" b="1" i="0" u="none" strike="noStrike" cap="none" spc="0">
                <a:solidFill>
                  <a:schemeClr val="bg2">
                    <a:lumMod val="50000"/>
                  </a:schemeClr>
                </a:solidFill>
                <a:latin typeface="Asana Math"/>
                <a:ea typeface="Asana Math"/>
                <a:cs typeface="Asana Math"/>
              </a:rPr>
              <a:t>1990</a:t>
            </a:r>
            <a:endParaRPr b="1">
              <a:solidFill>
                <a:schemeClr val="bg2">
                  <a:lumMod val="50000"/>
                </a:schemeClr>
              </a:solidFill>
              <a:latin typeface="Arial Black"/>
              <a:cs typeface="Arial Black"/>
            </a:endParaRPr>
          </a:p>
        </p:txBody>
      </p:sp>
      <p:sp>
        <p:nvSpPr>
          <p:cNvPr id="839590157" name=""/>
          <p:cNvSpPr txBox="1"/>
          <p:nvPr/>
        </p:nvSpPr>
        <p:spPr bwMode="auto">
          <a:xfrm rot="0" flipH="0" flipV="0">
            <a:off x="10354312" y="3681488"/>
            <a:ext cx="1152490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0" algn="ctr">
              <a:defRPr/>
            </a:pPr>
            <a:r>
              <a:rPr lang="en-US" sz="1800" b="1" i="0" u="none" strike="noStrike" cap="none" spc="0">
                <a:solidFill>
                  <a:schemeClr val="bg2">
                    <a:lumMod val="50000"/>
                  </a:schemeClr>
                </a:solidFill>
                <a:latin typeface="Asana Math"/>
                <a:ea typeface="Asana Math"/>
                <a:cs typeface="Asana Math"/>
              </a:rPr>
              <a:t>2032</a:t>
            </a:r>
            <a:endParaRPr b="1">
              <a:solidFill>
                <a:schemeClr val="bg2">
                  <a:lumMod val="50000"/>
                </a:schemeClr>
              </a:solidFill>
              <a:latin typeface="Arial Black"/>
              <a:cs typeface="Arial Black"/>
            </a:endParaRPr>
          </a:p>
        </p:txBody>
      </p:sp>
      <p:sp>
        <p:nvSpPr>
          <p:cNvPr id="75701358" name=""/>
          <p:cNvSpPr txBox="1"/>
          <p:nvPr/>
        </p:nvSpPr>
        <p:spPr bwMode="auto">
          <a:xfrm rot="0" flipH="0" flipV="0">
            <a:off x="7133193" y="3681488"/>
            <a:ext cx="1152850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0" algn="ctr">
              <a:defRPr/>
            </a:pPr>
            <a:r>
              <a:rPr lang="en-US" sz="1800" b="1" i="0" u="none" strike="noStrike" cap="none" spc="0">
                <a:solidFill>
                  <a:schemeClr val="bg2">
                    <a:lumMod val="50000"/>
                  </a:schemeClr>
                </a:solidFill>
                <a:latin typeface="Asana Math"/>
                <a:ea typeface="Asana Math"/>
                <a:cs typeface="Asana Math"/>
              </a:rPr>
              <a:t>2018</a:t>
            </a:r>
            <a:endParaRPr b="1">
              <a:solidFill>
                <a:schemeClr val="bg2">
                  <a:lumMod val="50000"/>
                </a:schemeClr>
              </a:solidFill>
              <a:latin typeface="Arial Black"/>
              <a:cs typeface="Arial Black"/>
            </a:endParaRPr>
          </a:p>
        </p:txBody>
      </p:sp>
      <p:sp>
        <p:nvSpPr>
          <p:cNvPr id="293664172" name=""/>
          <p:cNvSpPr txBox="1"/>
          <p:nvPr/>
        </p:nvSpPr>
        <p:spPr bwMode="auto">
          <a:xfrm rot="0" flipH="0" flipV="0">
            <a:off x="3909913" y="3681488"/>
            <a:ext cx="1155370" cy="366119"/>
          </a:xfrm>
          <a:prstGeom prst="rect">
            <a:avLst/>
          </a:prstGeom>
          <a:noFill/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spAutoFit/>
          </a:bodyPr>
          <a:p>
            <a:pPr marL="0" algn="ctr">
              <a:defRPr/>
            </a:pPr>
            <a:r>
              <a:rPr lang="en-US" sz="1800" b="1" i="0" u="none" strike="noStrike" cap="none" spc="0">
                <a:solidFill>
                  <a:schemeClr val="bg2">
                    <a:lumMod val="50000"/>
                  </a:schemeClr>
                </a:solidFill>
                <a:latin typeface="Asana Math"/>
                <a:ea typeface="Asana Math"/>
                <a:cs typeface="Asana Math"/>
              </a:rPr>
              <a:t>2004</a:t>
            </a:r>
            <a:endParaRPr b="1">
              <a:solidFill>
                <a:schemeClr val="bg2">
                  <a:lumMod val="50000"/>
                </a:schemeClr>
              </a:solidFill>
              <a:latin typeface="Arial Black"/>
              <a:cs typeface="Arial Black"/>
            </a:endParaRPr>
          </a:p>
        </p:txBody>
      </p:sp>
      <p:grpSp>
        <p:nvGrpSpPr>
          <p:cNvPr id="151252921" name=""/>
          <p:cNvGrpSpPr/>
          <p:nvPr/>
        </p:nvGrpSpPr>
        <p:grpSpPr bwMode="auto">
          <a:xfrm rot="0" flipH="0" flipV="0">
            <a:off x="3725173" y="4613837"/>
            <a:ext cx="1526287" cy="596506"/>
            <a:chOff x="0" y="0"/>
            <a:chExt cx="1526287" cy="596506"/>
          </a:xfrm>
        </p:grpSpPr>
        <p:sp>
          <p:nvSpPr>
            <p:cNvPr id="2017657094" name=""/>
            <p:cNvSpPr txBox="1"/>
            <p:nvPr/>
          </p:nvSpPr>
          <p:spPr bwMode="auto">
            <a:xfrm rot="0" flipH="0" flipV="0">
              <a:off x="0" y="0"/>
              <a:ext cx="1526287" cy="30515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marL="0" algn="ctr">
                <a:defRPr/>
              </a:pPr>
              <a:r>
                <a:rPr lang="zh-CN" sz="1400" b="1" i="0" u="none" strike="noStrike" cap="none" spc="0">
                  <a:solidFill>
                    <a:schemeClr val="bg2">
                      <a:lumMod val="50000"/>
                    </a:schemeClr>
                  </a:solidFill>
                  <a:latin typeface="Open Sans Extrabold"/>
                  <a:ea typeface="Open Sans Extrabold"/>
                  <a:cs typeface="Open Sans Extrabold"/>
                </a:rPr>
                <a:t>输入文本</a:t>
              </a:r>
              <a:endParaRPr lang="zh-CN" b="1">
                <a:solidFill>
                  <a:schemeClr val="bg2">
                    <a:lumMod val="50000"/>
                  </a:schemeClr>
                </a:solidFill>
                <a:latin typeface="Arial Black"/>
                <a:cs typeface="Arial Black"/>
              </a:endParaRPr>
            </a:p>
          </p:txBody>
        </p:sp>
        <p:sp>
          <p:nvSpPr>
            <p:cNvPr id="1310770386" name=""/>
            <p:cNvSpPr txBox="1"/>
            <p:nvPr/>
          </p:nvSpPr>
          <p:spPr bwMode="auto">
            <a:xfrm rot="0" flipH="0" flipV="0">
              <a:off x="0" y="352306"/>
              <a:ext cx="1525926" cy="24419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zh-CN" sz="1000" b="1" i="0" u="none" strike="noStrike" cap="none" spc="0">
                  <a:solidFill>
                    <a:schemeClr val="bg2">
                      <a:lumMod val="50000"/>
                    </a:schemeClr>
                  </a:solidFill>
                  <a:latin typeface="Open Sans"/>
                  <a:ea typeface="Open Sans"/>
                  <a:cs typeface="Open Sans"/>
                </a:rPr>
                <a:t>点击此处输入您的文本</a:t>
              </a:r>
              <a:endParaRPr lang="zh-CN" sz="1600" b="1">
                <a:solidFill>
                  <a:schemeClr val="bg2">
                    <a:lumMod val="50000"/>
                  </a:schemeClr>
                </a:solidFill>
                <a:latin typeface="Open Sans"/>
                <a:cs typeface="Open Sans"/>
              </a:endParaRPr>
            </a:p>
          </p:txBody>
        </p:sp>
      </p:grpSp>
      <p:grpSp>
        <p:nvGrpSpPr>
          <p:cNvPr id="1776169346" name=""/>
          <p:cNvGrpSpPr/>
          <p:nvPr/>
        </p:nvGrpSpPr>
        <p:grpSpPr bwMode="auto">
          <a:xfrm rot="0" flipH="0" flipV="0">
            <a:off x="503513" y="4613837"/>
            <a:ext cx="1526287" cy="596506"/>
            <a:chOff x="0" y="0"/>
            <a:chExt cx="1526287" cy="596506"/>
          </a:xfrm>
        </p:grpSpPr>
        <p:sp>
          <p:nvSpPr>
            <p:cNvPr id="1120650046" name=""/>
            <p:cNvSpPr txBox="1"/>
            <p:nvPr/>
          </p:nvSpPr>
          <p:spPr bwMode="auto">
            <a:xfrm rot="0" flipH="0" flipV="0">
              <a:off x="0" y="0"/>
              <a:ext cx="1526287" cy="30515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marL="0" algn="ctr">
                <a:defRPr/>
              </a:pPr>
              <a:r>
                <a:rPr lang="zh-CN" sz="1400" b="1" i="0" u="none" strike="noStrike" cap="none" spc="0">
                  <a:solidFill>
                    <a:schemeClr val="bg2">
                      <a:lumMod val="50000"/>
                    </a:schemeClr>
                  </a:solidFill>
                  <a:latin typeface="Open Sans Extrabold"/>
                  <a:ea typeface="Open Sans Extrabold"/>
                  <a:cs typeface="Open Sans Extrabold"/>
                </a:rPr>
                <a:t>输入文本</a:t>
              </a:r>
              <a:endParaRPr lang="zh-CN" b="1">
                <a:solidFill>
                  <a:schemeClr val="bg2">
                    <a:lumMod val="50000"/>
                  </a:schemeClr>
                </a:solidFill>
                <a:latin typeface="Arial Black"/>
                <a:cs typeface="Arial Black"/>
              </a:endParaRPr>
            </a:p>
          </p:txBody>
        </p:sp>
        <p:sp>
          <p:nvSpPr>
            <p:cNvPr id="836604316" name=""/>
            <p:cNvSpPr txBox="1"/>
            <p:nvPr/>
          </p:nvSpPr>
          <p:spPr bwMode="auto">
            <a:xfrm rot="0" flipH="0" flipV="0">
              <a:off x="0" y="352306"/>
              <a:ext cx="1525926" cy="24419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zh-CN" sz="1000" b="1" i="0" u="none" strike="noStrike" cap="none" spc="0">
                  <a:solidFill>
                    <a:schemeClr val="bg2">
                      <a:lumMod val="50000"/>
                    </a:schemeClr>
                  </a:solidFill>
                  <a:latin typeface="Open Sans"/>
                  <a:ea typeface="Open Sans"/>
                  <a:cs typeface="Open Sans"/>
                </a:rPr>
                <a:t>点击此处输入您的文本</a:t>
              </a:r>
              <a:endParaRPr lang="zh-CN" sz="1800" b="1">
                <a:solidFill>
                  <a:schemeClr val="bg2">
                    <a:lumMod val="50000"/>
                  </a:schemeClr>
                </a:solidFill>
                <a:latin typeface="Open Sans"/>
                <a:cs typeface="Open Sans"/>
              </a:endParaRPr>
            </a:p>
          </p:txBody>
        </p:sp>
      </p:grpSp>
      <p:grpSp>
        <p:nvGrpSpPr>
          <p:cNvPr id="50309735" name=""/>
          <p:cNvGrpSpPr/>
          <p:nvPr/>
        </p:nvGrpSpPr>
        <p:grpSpPr bwMode="auto">
          <a:xfrm rot="0" flipH="0" flipV="0">
            <a:off x="10165738" y="4613837"/>
            <a:ext cx="1526287" cy="596506"/>
            <a:chOff x="0" y="0"/>
            <a:chExt cx="1526287" cy="596506"/>
          </a:xfrm>
        </p:grpSpPr>
        <p:sp>
          <p:nvSpPr>
            <p:cNvPr id="1320023837" name=""/>
            <p:cNvSpPr txBox="1"/>
            <p:nvPr/>
          </p:nvSpPr>
          <p:spPr bwMode="auto">
            <a:xfrm rot="0" flipH="0" flipV="0">
              <a:off x="0" y="0"/>
              <a:ext cx="1526287" cy="30515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marL="0" algn="ctr">
                <a:defRPr/>
              </a:pPr>
              <a:r>
                <a:rPr lang="zh-CN" sz="1400" b="1" i="0" u="none" strike="noStrike" cap="none" spc="0">
                  <a:solidFill>
                    <a:schemeClr val="bg2">
                      <a:lumMod val="50000"/>
                    </a:schemeClr>
                  </a:solidFill>
                  <a:latin typeface="Open Sans Extrabold"/>
                  <a:ea typeface="Open Sans Extrabold"/>
                  <a:cs typeface="Open Sans Extrabold"/>
                </a:rPr>
                <a:t>输入文本</a:t>
              </a:r>
              <a:endParaRPr lang="zh-CN" b="1">
                <a:solidFill>
                  <a:schemeClr val="bg2">
                    <a:lumMod val="50000"/>
                  </a:schemeClr>
                </a:solidFill>
                <a:latin typeface="Arial Black"/>
                <a:cs typeface="Arial Black"/>
              </a:endParaRPr>
            </a:p>
          </p:txBody>
        </p:sp>
        <p:sp>
          <p:nvSpPr>
            <p:cNvPr id="68888628" name=""/>
            <p:cNvSpPr txBox="1"/>
            <p:nvPr/>
          </p:nvSpPr>
          <p:spPr bwMode="auto">
            <a:xfrm rot="0" flipH="0" flipV="0">
              <a:off x="0" y="352306"/>
              <a:ext cx="1525926" cy="24419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zh-CN" sz="1000" b="1" i="0" u="none" strike="noStrike" cap="none" spc="0">
                  <a:solidFill>
                    <a:schemeClr val="bg2">
                      <a:lumMod val="50000"/>
                    </a:schemeClr>
                  </a:solidFill>
                  <a:latin typeface="Open Sans"/>
                  <a:ea typeface="Open Sans"/>
                  <a:cs typeface="Open Sans"/>
                </a:rPr>
                <a:t>点击此处输入您的文本</a:t>
              </a:r>
              <a:endParaRPr lang="zh-CN" sz="1600" b="1">
                <a:solidFill>
                  <a:schemeClr val="bg2">
                    <a:lumMod val="50000"/>
                  </a:schemeClr>
                </a:solidFill>
                <a:latin typeface="Open Sans"/>
                <a:cs typeface="Open Sans"/>
              </a:endParaRPr>
            </a:p>
          </p:txBody>
        </p:sp>
      </p:grpSp>
      <p:grpSp>
        <p:nvGrpSpPr>
          <p:cNvPr id="336313885" name=""/>
          <p:cNvGrpSpPr/>
          <p:nvPr/>
        </p:nvGrpSpPr>
        <p:grpSpPr bwMode="auto">
          <a:xfrm rot="0" flipH="0" flipV="0">
            <a:off x="6944079" y="4613837"/>
            <a:ext cx="1526287" cy="596506"/>
            <a:chOff x="0" y="0"/>
            <a:chExt cx="1526287" cy="596506"/>
          </a:xfrm>
        </p:grpSpPr>
        <p:sp>
          <p:nvSpPr>
            <p:cNvPr id="1440409530" name=""/>
            <p:cNvSpPr txBox="1"/>
            <p:nvPr/>
          </p:nvSpPr>
          <p:spPr bwMode="auto">
            <a:xfrm rot="0" flipH="0" flipV="0">
              <a:off x="0" y="0"/>
              <a:ext cx="1526287" cy="30515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marL="0" algn="ctr">
                <a:defRPr/>
              </a:pPr>
              <a:r>
                <a:rPr lang="zh-CN" sz="1400" b="1" i="0" u="none" strike="noStrike" cap="none" spc="0">
                  <a:solidFill>
                    <a:schemeClr val="bg2">
                      <a:lumMod val="50000"/>
                    </a:schemeClr>
                  </a:solidFill>
                  <a:latin typeface="Open Sans Extrabold"/>
                  <a:ea typeface="Open Sans Extrabold"/>
                  <a:cs typeface="Open Sans Extrabold"/>
                </a:rPr>
                <a:t>输入文本</a:t>
              </a:r>
              <a:endParaRPr lang="zh-CN" b="1">
                <a:solidFill>
                  <a:schemeClr val="bg2">
                    <a:lumMod val="50000"/>
                  </a:schemeClr>
                </a:solidFill>
                <a:latin typeface="Arial Black"/>
                <a:cs typeface="Arial Black"/>
              </a:endParaRPr>
            </a:p>
          </p:txBody>
        </p:sp>
        <p:sp>
          <p:nvSpPr>
            <p:cNvPr id="1630994025" name=""/>
            <p:cNvSpPr txBox="1"/>
            <p:nvPr/>
          </p:nvSpPr>
          <p:spPr bwMode="auto">
            <a:xfrm rot="0" flipH="0" flipV="0">
              <a:off x="0" y="352306"/>
              <a:ext cx="1525926" cy="24419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zh-CN" sz="1000" b="1" i="0" u="none" strike="noStrike" cap="none" spc="0">
                  <a:solidFill>
                    <a:schemeClr val="bg2">
                      <a:lumMod val="50000"/>
                    </a:schemeClr>
                  </a:solidFill>
                  <a:latin typeface="Open Sans"/>
                  <a:ea typeface="Open Sans"/>
                  <a:cs typeface="Open Sans"/>
                </a:rPr>
                <a:t>点击此处输入您的文本</a:t>
              </a:r>
              <a:endParaRPr lang="zh-CN" sz="1800" b="1">
                <a:solidFill>
                  <a:schemeClr val="bg2">
                    <a:lumMod val="50000"/>
                  </a:schemeClr>
                </a:solidFill>
                <a:latin typeface="Open Sans"/>
                <a:cs typeface="Open Sans"/>
              </a:endParaRPr>
            </a:p>
          </p:txBody>
        </p:sp>
      </p:grpSp>
      <p:grpSp>
        <p:nvGrpSpPr>
          <p:cNvPr id="1578495902" name=""/>
          <p:cNvGrpSpPr/>
          <p:nvPr/>
        </p:nvGrpSpPr>
        <p:grpSpPr bwMode="auto">
          <a:xfrm rot="0" flipH="0" flipV="0">
            <a:off x="2103453" y="1565838"/>
            <a:ext cx="1526287" cy="596506"/>
            <a:chOff x="0" y="0"/>
            <a:chExt cx="1526287" cy="596506"/>
          </a:xfrm>
        </p:grpSpPr>
        <p:sp>
          <p:nvSpPr>
            <p:cNvPr id="1555366304" name=""/>
            <p:cNvSpPr txBox="1"/>
            <p:nvPr/>
          </p:nvSpPr>
          <p:spPr bwMode="auto">
            <a:xfrm rot="0" flipH="0" flipV="0">
              <a:off x="0" y="0"/>
              <a:ext cx="1526287" cy="30515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marL="0" algn="ctr">
                <a:defRPr/>
              </a:pPr>
              <a:r>
                <a:rPr lang="zh-CN" sz="1400" b="1" i="0" u="none" strike="noStrike" cap="none" spc="0">
                  <a:solidFill>
                    <a:schemeClr val="bg2">
                      <a:lumMod val="50000"/>
                    </a:schemeClr>
                  </a:solidFill>
                  <a:latin typeface="Open Sans Extrabold"/>
                  <a:ea typeface="Open Sans Extrabold"/>
                  <a:cs typeface="Open Sans Extrabold"/>
                </a:rPr>
                <a:t>输入文本</a:t>
              </a:r>
              <a:endParaRPr lang="zh-CN" b="1">
                <a:solidFill>
                  <a:schemeClr val="bg2">
                    <a:lumMod val="50000"/>
                  </a:schemeClr>
                </a:solidFill>
                <a:latin typeface="Arial Black"/>
                <a:cs typeface="Arial Black"/>
              </a:endParaRPr>
            </a:p>
          </p:txBody>
        </p:sp>
        <p:sp>
          <p:nvSpPr>
            <p:cNvPr id="1844338176" name=""/>
            <p:cNvSpPr txBox="1"/>
            <p:nvPr/>
          </p:nvSpPr>
          <p:spPr bwMode="auto">
            <a:xfrm rot="0" flipH="0" flipV="0">
              <a:off x="0" y="352306"/>
              <a:ext cx="1525926" cy="24419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zh-CN" sz="1000" b="1" i="0" u="none" strike="noStrike" cap="none" spc="0">
                  <a:solidFill>
                    <a:schemeClr val="bg2">
                      <a:lumMod val="50000"/>
                    </a:schemeClr>
                  </a:solidFill>
                  <a:latin typeface="Open Sans"/>
                  <a:ea typeface="Open Sans"/>
                  <a:cs typeface="Open Sans"/>
                </a:rPr>
                <a:t>点击此处输入您的文本</a:t>
              </a:r>
              <a:endParaRPr lang="zh-CN" sz="1600" b="1">
                <a:solidFill>
                  <a:schemeClr val="bg2">
                    <a:lumMod val="50000"/>
                  </a:schemeClr>
                </a:solidFill>
                <a:latin typeface="Open Sans"/>
                <a:cs typeface="Open Sans"/>
              </a:endParaRPr>
            </a:p>
          </p:txBody>
        </p:sp>
      </p:grpSp>
      <p:grpSp>
        <p:nvGrpSpPr>
          <p:cNvPr id="1156941360" name=""/>
          <p:cNvGrpSpPr/>
          <p:nvPr/>
        </p:nvGrpSpPr>
        <p:grpSpPr bwMode="auto">
          <a:xfrm rot="0" flipH="0" flipV="0">
            <a:off x="8547258" y="1565838"/>
            <a:ext cx="1526287" cy="596506"/>
            <a:chOff x="0" y="0"/>
            <a:chExt cx="1526287" cy="596506"/>
          </a:xfrm>
        </p:grpSpPr>
        <p:sp>
          <p:nvSpPr>
            <p:cNvPr id="994691528" name=""/>
            <p:cNvSpPr txBox="1"/>
            <p:nvPr/>
          </p:nvSpPr>
          <p:spPr bwMode="auto">
            <a:xfrm rot="0" flipH="0" flipV="0">
              <a:off x="0" y="0"/>
              <a:ext cx="1526287" cy="30515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marL="0" algn="ctr">
                <a:defRPr/>
              </a:pPr>
              <a:r>
                <a:rPr lang="zh-CN" sz="1400" b="1" i="0" u="none" strike="noStrike" cap="none" spc="0">
                  <a:solidFill>
                    <a:schemeClr val="bg2">
                      <a:lumMod val="50000"/>
                    </a:schemeClr>
                  </a:solidFill>
                  <a:latin typeface="Open Sans Extrabold"/>
                  <a:ea typeface="Open Sans Extrabold"/>
                  <a:cs typeface="Open Sans Extrabold"/>
                </a:rPr>
                <a:t>输入文本</a:t>
              </a:r>
              <a:endParaRPr lang="zh-CN" b="1">
                <a:solidFill>
                  <a:schemeClr val="bg2">
                    <a:lumMod val="50000"/>
                  </a:schemeClr>
                </a:solidFill>
                <a:latin typeface="Arial Black"/>
                <a:cs typeface="Arial Black"/>
              </a:endParaRPr>
            </a:p>
          </p:txBody>
        </p:sp>
        <p:sp>
          <p:nvSpPr>
            <p:cNvPr id="653693318" name=""/>
            <p:cNvSpPr txBox="1"/>
            <p:nvPr/>
          </p:nvSpPr>
          <p:spPr bwMode="auto">
            <a:xfrm rot="0" flipH="0" flipV="0">
              <a:off x="0" y="352306"/>
              <a:ext cx="1525926" cy="24419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zh-CN" sz="1000" b="1" i="0" u="none" strike="noStrike" cap="none" spc="0">
                  <a:solidFill>
                    <a:schemeClr val="bg2">
                      <a:lumMod val="50000"/>
                    </a:schemeClr>
                  </a:solidFill>
                  <a:latin typeface="Open Sans"/>
                  <a:ea typeface="Open Sans"/>
                  <a:cs typeface="Open Sans"/>
                </a:rPr>
                <a:t>点击此处输入您的文本</a:t>
              </a:r>
              <a:endParaRPr lang="zh-CN" sz="1600" b="1">
                <a:solidFill>
                  <a:schemeClr val="bg2">
                    <a:lumMod val="50000"/>
                  </a:schemeClr>
                </a:solidFill>
                <a:latin typeface="Open Sans"/>
                <a:cs typeface="Open Sans"/>
              </a:endParaRPr>
            </a:p>
          </p:txBody>
        </p:sp>
      </p:grpSp>
      <p:grpSp>
        <p:nvGrpSpPr>
          <p:cNvPr id="1386564266" name=""/>
          <p:cNvGrpSpPr/>
          <p:nvPr/>
        </p:nvGrpSpPr>
        <p:grpSpPr bwMode="auto">
          <a:xfrm rot="0" flipH="0" flipV="0">
            <a:off x="5322359" y="1565838"/>
            <a:ext cx="1526287" cy="596506"/>
            <a:chOff x="0" y="0"/>
            <a:chExt cx="1526287" cy="596506"/>
          </a:xfrm>
        </p:grpSpPr>
        <p:sp>
          <p:nvSpPr>
            <p:cNvPr id="2082141590" name=""/>
            <p:cNvSpPr txBox="1"/>
            <p:nvPr/>
          </p:nvSpPr>
          <p:spPr bwMode="auto">
            <a:xfrm rot="0" flipH="0" flipV="0">
              <a:off x="0" y="0"/>
              <a:ext cx="1526287" cy="30515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marL="0" algn="ctr">
                <a:defRPr/>
              </a:pPr>
              <a:r>
                <a:rPr lang="zh-CN" sz="1400" b="1" i="0" u="none" strike="noStrike" cap="none" spc="0">
                  <a:solidFill>
                    <a:schemeClr val="bg2">
                      <a:lumMod val="50000"/>
                    </a:schemeClr>
                  </a:solidFill>
                  <a:latin typeface="Open Sans Extrabold"/>
                  <a:ea typeface="Open Sans Extrabold"/>
                  <a:cs typeface="Open Sans Extrabold"/>
                </a:rPr>
                <a:t>输入文本</a:t>
              </a:r>
              <a:endParaRPr lang="zh-CN" b="1">
                <a:solidFill>
                  <a:schemeClr val="bg2">
                    <a:lumMod val="50000"/>
                  </a:schemeClr>
                </a:solidFill>
                <a:latin typeface="Arial Black"/>
                <a:cs typeface="Arial Black"/>
              </a:endParaRPr>
            </a:p>
          </p:txBody>
        </p:sp>
        <p:sp>
          <p:nvSpPr>
            <p:cNvPr id="233997332" name=""/>
            <p:cNvSpPr txBox="1"/>
            <p:nvPr/>
          </p:nvSpPr>
          <p:spPr bwMode="auto">
            <a:xfrm rot="0" flipH="0" flipV="0">
              <a:off x="0" y="352306"/>
              <a:ext cx="1525926" cy="244199"/>
            </a:xfrm>
            <a:prstGeom prst="rect">
              <a:avLst/>
            </a:prstGeom>
            <a:noFill/>
          </p:spPr>
          <p:txBody>
            <a:bodyPr vertOverflow="overflow" horzOverflow="overflow" vert="horz" wrap="square" lIns="91440" tIns="45720" rIns="91440" bIns="45720" numCol="1" spcCol="0" rtlCol="0" fromWordArt="0" anchor="t" anchorCtr="0" forceAA="0" upright="0" compatLnSpc="0">
              <a:spAutoFit/>
            </a:bodyPr>
            <a:p>
              <a:pPr algn="ctr">
                <a:defRPr/>
              </a:pPr>
              <a:r>
                <a:rPr lang="zh-CN" sz="1000" b="1" i="0" u="none" strike="noStrike" cap="none" spc="0">
                  <a:solidFill>
                    <a:schemeClr val="bg2">
                      <a:lumMod val="50000"/>
                    </a:schemeClr>
                  </a:solidFill>
                  <a:latin typeface="Open Sans"/>
                  <a:ea typeface="Open Sans"/>
                  <a:cs typeface="Open Sans"/>
                </a:rPr>
                <a:t>点击此处输入您的文本</a:t>
              </a:r>
              <a:endParaRPr lang="zh-CN" sz="1600" b="1">
                <a:solidFill>
                  <a:schemeClr val="bg2">
                    <a:lumMod val="50000"/>
                  </a:schemeClr>
                </a:solidFill>
                <a:latin typeface="Open Sans"/>
                <a:cs typeface="Open Sans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onlyoffice/8.1.3.4</Application>
  <DocSecurity>0</DocSecurity>
  <PresentationFormat>Widescreen</PresentationFormat>
  <Paragraphs>0</Paragraphs>
  <Slides>1</Slides>
  <Notes>1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Theme 1</vt:lpstr>
      <vt:lpstr>Slide 1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>Vera Ladanova</cp:lastModifiedBy>
  <cp:revision>11</cp:revision>
  <dcterms:modified xsi:type="dcterms:W3CDTF">2024-09-30T09:22:52Z</dcterms:modified>
  <cp:category/>
  <cp:contentStatus/>
  <cp:version/>
</cp:coreProperties>
</file>