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>
            <a:lumMod val="8500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1562245" name=""/>
          <p:cNvSpPr/>
          <p:nvPr/>
        </p:nvSpPr>
        <p:spPr bwMode="auto">
          <a:xfrm flipH="0" flipV="0">
            <a:off x="20999" y="6210299"/>
            <a:ext cx="12153899" cy="62865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836942760" name=""/>
          <p:cNvGrpSpPr/>
          <p:nvPr/>
        </p:nvGrpSpPr>
        <p:grpSpPr bwMode="auto">
          <a:xfrm>
            <a:off x="9475889" y="342331"/>
            <a:ext cx="2697054" cy="793829"/>
            <a:chOff x="0" y="0"/>
            <a:chExt cx="2697054" cy="793829"/>
          </a:xfrm>
        </p:grpSpPr>
        <p:sp>
          <p:nvSpPr>
            <p:cNvPr id="1054590031" name=""/>
            <p:cNvSpPr/>
            <p:nvPr/>
          </p:nvSpPr>
          <p:spPr bwMode="auto">
            <a:xfrm flipH="0" flipV="0">
              <a:off x="2281012" y="90445"/>
              <a:ext cx="416042" cy="703384"/>
            </a:xfrm>
            <a:prstGeom prst="rect">
              <a:avLst/>
            </a:prstGeom>
            <a:solidFill>
              <a:schemeClr val="accent2"/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zh-CN"/>
            </a:p>
          </p:txBody>
        </p:sp>
        <p:sp>
          <p:nvSpPr>
            <p:cNvPr id="1192436966" name=""/>
            <p:cNvSpPr txBox="1"/>
            <p:nvPr/>
          </p:nvSpPr>
          <p:spPr bwMode="auto">
            <a:xfrm rot="0" flipH="0" flipV="0">
              <a:off x="0" y="0"/>
              <a:ext cx="2164790" cy="48803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 algn="r">
                <a:defRPr/>
              </a:pPr>
              <a:r>
                <a:rPr lang="zh-CN" sz="26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树型信息图表</a:t>
              </a:r>
              <a:endParaRPr lang="zh-CN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endParaRPr>
            </a:p>
          </p:txBody>
        </p:sp>
        <p:sp>
          <p:nvSpPr>
            <p:cNvPr id="65878769" name=""/>
            <p:cNvSpPr/>
            <p:nvPr/>
          </p:nvSpPr>
          <p:spPr bwMode="auto">
            <a:xfrm flipH="0" flipV="0">
              <a:off x="2244377" y="90445"/>
              <a:ext cx="73269" cy="703384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zh-CN"/>
            </a:p>
          </p:txBody>
        </p:sp>
      </p:grpSp>
      <p:sp>
        <p:nvSpPr>
          <p:cNvPr id="1123452078" name=""/>
          <p:cNvSpPr/>
          <p:nvPr/>
        </p:nvSpPr>
        <p:spPr bwMode="auto">
          <a:xfrm rot="0" flipH="0" flipV="0">
            <a:off x="7120988" y="1820684"/>
            <a:ext cx="2885108" cy="1449456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3">
              <a:lumMod val="60000"/>
              <a:lumOff val="40000"/>
            </a:schemeClr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61258230" name=""/>
          <p:cNvSpPr/>
          <p:nvPr/>
        </p:nvSpPr>
        <p:spPr bwMode="auto">
          <a:xfrm rot="0" flipH="0" flipV="0">
            <a:off x="7120988" y="4228162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5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7005531" name=""/>
          <p:cNvSpPr/>
          <p:nvPr/>
        </p:nvSpPr>
        <p:spPr bwMode="auto">
          <a:xfrm rot="0" flipH="1" flipV="0">
            <a:off x="6095999" y="3270141"/>
            <a:ext cx="2049978" cy="2223051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302473468" name=""/>
          <p:cNvSpPr/>
          <p:nvPr/>
        </p:nvSpPr>
        <p:spPr bwMode="auto">
          <a:xfrm rot="0" flipH="1" flipV="0">
            <a:off x="2185902" y="930698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90678675" name=""/>
          <p:cNvSpPr/>
          <p:nvPr/>
        </p:nvSpPr>
        <p:spPr bwMode="auto">
          <a:xfrm rot="0" flipH="1" flipV="0">
            <a:off x="2185902" y="3338176"/>
            <a:ext cx="2885107" cy="1449455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accent2"/>
          </a:solidFill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85646817" name=""/>
          <p:cNvSpPr/>
          <p:nvPr/>
        </p:nvSpPr>
        <p:spPr bwMode="auto">
          <a:xfrm rot="0" flipH="1" flipV="0">
            <a:off x="6095999" y="5677618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64213036" name=""/>
          <p:cNvSpPr/>
          <p:nvPr/>
        </p:nvSpPr>
        <p:spPr bwMode="auto">
          <a:xfrm rot="0" flipH="0" flipV="0">
            <a:off x="4046021" y="2380154"/>
            <a:ext cx="2049977" cy="2223050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sp>
        <p:nvSpPr>
          <p:cNvPr id="963229554" name=""/>
          <p:cNvSpPr/>
          <p:nvPr/>
        </p:nvSpPr>
        <p:spPr bwMode="auto">
          <a:xfrm rot="0" flipH="0" flipV="0">
            <a:off x="4046021" y="4787632"/>
            <a:ext cx="2049976" cy="2223049"/>
          </a:xfrm>
          <a:prstGeom prst="arc">
            <a:avLst>
              <a:gd name="adj1" fmla="val 16200000"/>
              <a:gd name="adj2" fmla="val 0"/>
            </a:avLst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cxnSp>
        <p:nvCxnSpPr>
          <p:cNvPr id="0" name=""/>
          <p:cNvCxnSpPr>
            <a:cxnSpLocks/>
          </p:cNvCxnSpPr>
          <p:nvPr/>
        </p:nvCxnSpPr>
        <p:spPr bwMode="auto">
          <a:xfrm rot="0" flipH="1" flipV="0">
            <a:off x="6095998" y="3491679"/>
            <a:ext cx="0" cy="3347082"/>
          </a:xfrm>
          <a:prstGeom prst="line">
            <a:avLst/>
          </a:prstGeom>
          <a:ln w="57150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771876" name=""/>
          <p:cNvSpPr/>
          <p:nvPr/>
        </p:nvSpPr>
        <p:spPr bwMode="auto">
          <a:xfrm rot="0" flipH="0" flipV="0">
            <a:off x="5361915" y="2275412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30460787" name=""/>
          <p:cNvSpPr/>
          <p:nvPr/>
        </p:nvSpPr>
        <p:spPr bwMode="auto">
          <a:xfrm rot="0" flipH="0" flipV="0">
            <a:off x="6318648" y="3095508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14229025" name=""/>
          <p:cNvSpPr/>
          <p:nvPr/>
        </p:nvSpPr>
        <p:spPr bwMode="auto">
          <a:xfrm rot="0" flipH="0" flipV="0">
            <a:off x="6318648" y="5523324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17069726" name=""/>
          <p:cNvSpPr/>
          <p:nvPr/>
        </p:nvSpPr>
        <p:spPr bwMode="auto">
          <a:xfrm rot="0" flipH="0" flipV="0">
            <a:off x="5361915" y="4682890"/>
            <a:ext cx="540000" cy="540000"/>
          </a:xfrm>
          <a:prstGeom prst="ellipse">
            <a:avLst/>
          </a:prstGeom>
          <a:solidFill>
            <a:schemeClr val="bg1"/>
          </a:solidFill>
          <a:ln w="38099" cap="flat" cmpd="sng" algn="ctr">
            <a:solidFill>
              <a:schemeClr val="tx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6510404" name=""/>
          <p:cNvSpPr txBox="1"/>
          <p:nvPr/>
        </p:nvSpPr>
        <p:spPr bwMode="auto">
          <a:xfrm rot="0" flipH="0" flipV="0">
            <a:off x="5421426" y="2301392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D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16080799" name=""/>
          <p:cNvSpPr txBox="1"/>
          <p:nvPr/>
        </p:nvSpPr>
        <p:spPr bwMode="auto">
          <a:xfrm rot="0" flipH="0" flipV="0">
            <a:off x="6377799" y="3121488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C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259965385" name=""/>
          <p:cNvSpPr txBox="1"/>
          <p:nvPr/>
        </p:nvSpPr>
        <p:spPr bwMode="auto">
          <a:xfrm rot="0" flipH="0" flipV="0">
            <a:off x="5421066" y="4708870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B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1125160152" name=""/>
          <p:cNvSpPr txBox="1"/>
          <p:nvPr/>
        </p:nvSpPr>
        <p:spPr bwMode="auto">
          <a:xfrm rot="0" flipH="0" flipV="0">
            <a:off x="6377799" y="5549304"/>
            <a:ext cx="422058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n-US" sz="2600" b="1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A</a:t>
            </a:r>
            <a:endParaRPr sz="2600" b="1">
              <a:solidFill>
                <a:schemeClr val="tx2">
                  <a:lumMod val="50000"/>
                </a:schemeClr>
              </a:solidFill>
              <a:latin typeface="Franklin Gothic Medium"/>
              <a:cs typeface="Franklin Gothic Medium"/>
            </a:endParaRPr>
          </a:p>
        </p:txBody>
      </p:sp>
      <p:sp>
        <p:nvSpPr>
          <p:cNvPr id="818765917" name=""/>
          <p:cNvSpPr txBox="1"/>
          <p:nvPr/>
        </p:nvSpPr>
        <p:spPr bwMode="auto">
          <a:xfrm rot="0" flipH="0" flipV="0">
            <a:off x="459147" y="930696"/>
            <a:ext cx="1607816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zh-CN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点击此处输入您的文本</a:t>
            </a:r>
            <a:endParaRPr lang="zh-CN" sz="12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941778282" name=""/>
          <p:cNvSpPr txBox="1"/>
          <p:nvPr/>
        </p:nvSpPr>
        <p:spPr bwMode="auto">
          <a:xfrm rot="0" flipH="0" flipV="0">
            <a:off x="459147" y="3338174"/>
            <a:ext cx="160889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lang="zh-CN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点击此处输入您的文本</a:t>
            </a:r>
            <a:endParaRPr lang="zh-CN"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373635119" name=""/>
          <p:cNvSpPr txBox="1"/>
          <p:nvPr/>
        </p:nvSpPr>
        <p:spPr bwMode="auto">
          <a:xfrm rot="0" flipH="0" flipV="0">
            <a:off x="10119631" y="1820682"/>
            <a:ext cx="160853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zh-CN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点击此处输入您的文本</a:t>
            </a:r>
            <a:endParaRPr lang="zh-CN"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692510170" name=""/>
          <p:cNvSpPr txBox="1"/>
          <p:nvPr/>
        </p:nvSpPr>
        <p:spPr bwMode="auto">
          <a:xfrm rot="0" flipH="0" flipV="0">
            <a:off x="10119631" y="4228160"/>
            <a:ext cx="1608895" cy="2594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zh-CN" sz="1100" b="0" i="0" u="none" strike="noStrike" cap="none" spc="0">
                <a:solidFill>
                  <a:schemeClr val="tx2">
                    <a:lumMod val="50000"/>
                  </a:schemeClr>
                </a:solidFill>
                <a:latin typeface="Arial"/>
                <a:ea typeface="Arial"/>
                <a:cs typeface="Arial"/>
              </a:rPr>
              <a:t>点击此处输入您的文本</a:t>
            </a:r>
            <a:endParaRPr lang="zh-CN" sz="1400">
              <a:solidFill>
                <a:schemeClr val="tx2">
                  <a:lumMod val="50000"/>
                </a:schemeClr>
              </a:solidFill>
              <a:latin typeface="Arial"/>
              <a:cs typeface="Arial"/>
            </a:endParaRPr>
          </a:p>
        </p:txBody>
      </p:sp>
      <p:grpSp>
        <p:nvGrpSpPr>
          <p:cNvPr id="1813141782" name=""/>
          <p:cNvGrpSpPr/>
          <p:nvPr/>
        </p:nvGrpSpPr>
        <p:grpSpPr bwMode="auto">
          <a:xfrm rot="0" flipH="0" flipV="0">
            <a:off x="2399290" y="1279775"/>
            <a:ext cx="2459049" cy="583657"/>
            <a:chOff x="0" y="0"/>
            <a:chExt cx="2459049" cy="583657"/>
          </a:xfrm>
        </p:grpSpPr>
        <p:sp>
          <p:nvSpPr>
            <p:cNvPr id="778309801" name=""/>
            <p:cNvSpPr txBox="1"/>
            <p:nvPr/>
          </p:nvSpPr>
          <p:spPr bwMode="auto">
            <a:xfrm rot="0" flipH="0" flipV="0">
              <a:off x="0" y="0"/>
              <a:ext cx="2459049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输入文本</a:t>
              </a:r>
              <a:endParaRPr lang="zh-CN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98208427" name=""/>
            <p:cNvSpPr txBox="1"/>
            <p:nvPr/>
          </p:nvSpPr>
          <p:spPr bwMode="auto">
            <a:xfrm rot="0" flipH="0" flipV="0">
              <a:off x="159" y="324217"/>
              <a:ext cx="2457541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点击此处输入您的文本</a:t>
              </a:r>
              <a:endParaRPr lang="zh-CN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754454588" name=""/>
          <p:cNvGrpSpPr/>
          <p:nvPr/>
        </p:nvGrpSpPr>
        <p:grpSpPr bwMode="auto">
          <a:xfrm rot="0" flipH="0" flipV="0">
            <a:off x="7334196" y="2169762"/>
            <a:ext cx="2459408" cy="583657"/>
            <a:chOff x="0" y="0"/>
            <a:chExt cx="2459408" cy="583657"/>
          </a:xfrm>
        </p:grpSpPr>
        <p:sp>
          <p:nvSpPr>
            <p:cNvPr id="1244189220" name=""/>
            <p:cNvSpPr txBox="1"/>
            <p:nvPr/>
          </p:nvSpPr>
          <p:spPr bwMode="auto">
            <a:xfrm rot="0" flipH="0" flipV="0">
              <a:off x="0" y="0"/>
              <a:ext cx="245940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输入文本</a:t>
              </a:r>
              <a:endParaRPr lang="zh-CN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1585010235" name=""/>
            <p:cNvSpPr txBox="1"/>
            <p:nvPr/>
          </p:nvSpPr>
          <p:spPr bwMode="auto">
            <a:xfrm rot="0" flipH="0" flipV="0">
              <a:off x="158" y="324217"/>
              <a:ext cx="2457901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点击此处输入您的文本</a:t>
              </a:r>
              <a:endParaRPr lang="zh-CN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55765632" name=""/>
          <p:cNvGrpSpPr/>
          <p:nvPr/>
        </p:nvGrpSpPr>
        <p:grpSpPr bwMode="auto">
          <a:xfrm rot="0" flipH="0" flipV="0">
            <a:off x="7334016" y="4577240"/>
            <a:ext cx="2459768" cy="583657"/>
            <a:chOff x="0" y="0"/>
            <a:chExt cx="2459768" cy="583657"/>
          </a:xfrm>
        </p:grpSpPr>
        <p:sp>
          <p:nvSpPr>
            <p:cNvPr id="1177819963" name=""/>
            <p:cNvSpPr txBox="1"/>
            <p:nvPr/>
          </p:nvSpPr>
          <p:spPr bwMode="auto">
            <a:xfrm rot="0" flipH="0" flipV="0">
              <a:off x="0" y="0"/>
              <a:ext cx="245976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输入文本</a:t>
              </a:r>
              <a:endParaRPr lang="zh-CN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759773999" name=""/>
            <p:cNvSpPr txBox="1"/>
            <p:nvPr/>
          </p:nvSpPr>
          <p:spPr bwMode="auto">
            <a:xfrm rot="0" flipH="0" flipV="0">
              <a:off x="158" y="324217"/>
              <a:ext cx="2458260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点击此处输入您的文本</a:t>
              </a:r>
              <a:endParaRPr lang="zh-CN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1439772812" name=""/>
          <p:cNvGrpSpPr/>
          <p:nvPr/>
        </p:nvGrpSpPr>
        <p:grpSpPr bwMode="auto">
          <a:xfrm rot="0" flipH="0" flipV="0">
            <a:off x="2398750" y="3687255"/>
            <a:ext cx="2460128" cy="583657"/>
            <a:chOff x="0" y="0"/>
            <a:chExt cx="2460128" cy="583657"/>
          </a:xfrm>
        </p:grpSpPr>
        <p:sp>
          <p:nvSpPr>
            <p:cNvPr id="1622788361" name=""/>
            <p:cNvSpPr txBox="1"/>
            <p:nvPr/>
          </p:nvSpPr>
          <p:spPr bwMode="auto">
            <a:xfrm rot="0" flipH="0" flipV="0">
              <a:off x="0" y="0"/>
              <a:ext cx="2460128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800" b="1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输入文本</a:t>
              </a:r>
              <a:endParaRPr lang="zh-CN" sz="1800" b="1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2109481871" name=""/>
            <p:cNvSpPr txBox="1"/>
            <p:nvPr/>
          </p:nvSpPr>
          <p:spPr bwMode="auto">
            <a:xfrm rot="0" flipH="0" flipV="0">
              <a:off x="158" y="324217"/>
              <a:ext cx="2458621" cy="25943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100" b="0" i="0" u="none" strike="noStrike" cap="none" spc="0">
                  <a:solidFill>
                    <a:schemeClr val="tx2">
                      <a:lumMod val="50000"/>
                    </a:schemeClr>
                  </a:solidFill>
                  <a:latin typeface="Arial"/>
                  <a:ea typeface="Arial"/>
                  <a:cs typeface="Arial"/>
                </a:rPr>
                <a:t>点击此处输入您的文本</a:t>
              </a:r>
              <a:endParaRPr lang="zh-CN" sz="1200">
                <a:solidFill>
                  <a:schemeClr val="tx2">
                    <a:lumMod val="50000"/>
                  </a:schemeClr>
                </a:solidFill>
                <a:latin typeface="Arial"/>
                <a:cs typeface="Aria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9</cp:revision>
  <dcterms:modified xsi:type="dcterms:W3CDTF">2024-09-30T09:23:45Z</dcterms:modified>
  <cp:category/>
  <cp:contentStatus/>
  <cp:version/>
</cp:coreProperties>
</file>