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Doldur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3" name="Vaxt Doldur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az-Latn-AZ" smtClean="0"/>
              <a:t>10/30/2013</a:t>
            </a:fld>
            <a:endParaRPr lang="az-Latn-AZ"/>
          </a:p>
        </p:txBody>
      </p:sp>
      <p:sp>
        <p:nvSpPr>
          <p:cNvPr id="4" name="Slayd Şəkil Doldur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z-Latn-AZ"/>
          </a:p>
        </p:txBody>
      </p:sp>
      <p:sp>
        <p:nvSpPr>
          <p:cNvPr id="5" name="Qeydlər Doldur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z-Latn-AZ" smtClean="0"/>
              <a:t>Başlıq nümunəsini redaktəsi üçün klikləyin.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/>
          </a:p>
        </p:txBody>
      </p:sp>
      <p:sp>
        <p:nvSpPr>
          <p:cNvPr id="6" name="Aşağı Sərlövhə Doldur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7" name="Slayd Nömrə Doldur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d Şəkil Doldur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Qeydlər Doldur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d Nömrə Doldur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az-Latn-AZ" smtClean="0"/>
              <a:t>1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Altbaşlıq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z-Latn-AZ" smtClean="0"/>
              <a:t>Şablon alt başlıq üslubu redaktə etmək üçün klikləyin</a:t>
            </a:r>
            <a:endParaRPr lang="az-Latn-AZ" dirty="0"/>
          </a:p>
        </p:txBody>
      </p:sp>
      <p:sp>
        <p:nvSpPr>
          <p:cNvPr id="4" name="Vaxt Doldur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Aşağı Sərlövhə Doldur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d Nömrə Doldur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Şaquli Mətn Doldur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z-Latn-AZ" smtClean="0"/>
              <a:t>Şablon mətn üslubları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 dirty="0"/>
          </a:p>
        </p:txBody>
      </p:sp>
      <p:sp>
        <p:nvSpPr>
          <p:cNvPr id="4" name="Vaxt Doldur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Aşağı Sərlövhə Doldur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d Nömrə Doldur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Şaquli Başlıq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Şaquli Mətn Doldur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z-Latn-AZ" smtClean="0"/>
              <a:t>Şablon mətn üslubları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 dirty="0"/>
          </a:p>
        </p:txBody>
      </p:sp>
      <p:sp>
        <p:nvSpPr>
          <p:cNvPr id="4" name="Vaxt Doldur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Aşağı Sərlövhə Doldur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d Nömrə Doldur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Kontent Doldur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 smtClean="0"/>
              <a:t>Şablon mətn üslubları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 dirty="0"/>
          </a:p>
        </p:txBody>
      </p:sp>
      <p:sp>
        <p:nvSpPr>
          <p:cNvPr id="4" name="Vaxt Doldur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Aşağı Sərlövhə Doldur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d Nömrə Doldur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Mətn Doldur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 smtClean="0"/>
              <a:t>Şablon mətn üslubları</a:t>
            </a:r>
          </a:p>
        </p:txBody>
      </p:sp>
      <p:sp>
        <p:nvSpPr>
          <p:cNvPr id="4" name="Vaxt Doldur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Aşağı Sərlövhə Doldur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ayd Nömrə Doldur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Kontent Doldur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z-Latn-AZ" smtClean="0"/>
              <a:t>Şablon mətn üslubları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 dirty="0"/>
          </a:p>
        </p:txBody>
      </p:sp>
      <p:sp>
        <p:nvSpPr>
          <p:cNvPr id="4" name="Kontent Doldur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z-Latn-AZ" smtClean="0"/>
              <a:t>Şablon mətn üslubları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 dirty="0"/>
          </a:p>
        </p:txBody>
      </p:sp>
      <p:sp>
        <p:nvSpPr>
          <p:cNvPr id="5" name="Vaxt Doldur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6" name="Aşağı Sərlövhə Doldur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ayd Nömrə Doldur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Mətn Doldur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 smtClean="0"/>
              <a:t>Şablon mətn üslubları</a:t>
            </a:r>
          </a:p>
        </p:txBody>
      </p:sp>
      <p:sp>
        <p:nvSpPr>
          <p:cNvPr id="4" name="Kontent Doldur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z-Latn-AZ" smtClean="0"/>
              <a:t>Şablon mətn üslubları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 dirty="0"/>
          </a:p>
        </p:txBody>
      </p:sp>
      <p:sp>
        <p:nvSpPr>
          <p:cNvPr id="5" name="Mətn Doldur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 smtClean="0"/>
              <a:t>Şablon mətn üslubları</a:t>
            </a:r>
          </a:p>
        </p:txBody>
      </p:sp>
      <p:sp>
        <p:nvSpPr>
          <p:cNvPr id="6" name="Kontent Doldur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z-Latn-AZ" smtClean="0"/>
              <a:t>Şablon mətn üslubları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 dirty="0"/>
          </a:p>
        </p:txBody>
      </p:sp>
      <p:sp>
        <p:nvSpPr>
          <p:cNvPr id="7" name="Vaxt Doldur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8" name="Aşağı Sərlövhə Doldur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ayd Nömrə Doldur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Vaxt Doldur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4" name="Aşağı Sərlövhə Doldur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ayd Nömrə Doldur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axt Doldur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3" name="Aşağı Sərlövhə Doldur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ayd Nömrə Doldur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Kontent Doldur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z-Latn-AZ" smtClean="0"/>
              <a:t>Şablon mətn üslubları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 dirty="0"/>
          </a:p>
        </p:txBody>
      </p:sp>
      <p:sp>
        <p:nvSpPr>
          <p:cNvPr id="4" name="Mətn Doldur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 smtClean="0"/>
              <a:t>Şablon mətn üslubları</a:t>
            </a:r>
          </a:p>
        </p:txBody>
      </p:sp>
      <p:sp>
        <p:nvSpPr>
          <p:cNvPr id="5" name="Vaxt Doldur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6" name="Aşağı Sərlövhə Doldur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ayd Nömrə Doldur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q Şəkil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Şəkil Doldurucusu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z-Latn-AZ" smtClean="0"/>
              <a:t>Click icon to add picture</a:t>
            </a:r>
            <a:endParaRPr lang="az-Latn-AZ" dirty="0"/>
          </a:p>
        </p:txBody>
      </p:sp>
      <p:sp>
        <p:nvSpPr>
          <p:cNvPr id="4" name="Mətn Doldur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 smtClean="0"/>
              <a:t>Şablon mətn üslubları</a:t>
            </a:r>
          </a:p>
        </p:txBody>
      </p:sp>
      <p:sp>
        <p:nvSpPr>
          <p:cNvPr id="5" name="Vaxt Doldur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6" name="Aşağı Sərlövhə Doldur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ayd Nömrə Doldur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Doldur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Latn-AZ" smtClean="0"/>
              <a:t>Başlıq nümunəsini redaktəsi üçün klikləyin.</a:t>
            </a:r>
            <a:endParaRPr lang="az-Latn-AZ" dirty="0"/>
          </a:p>
        </p:txBody>
      </p:sp>
      <p:sp>
        <p:nvSpPr>
          <p:cNvPr id="3" name="Mətn Doldur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 smtClean="0"/>
              <a:t>Şablon mətn üslubları</a:t>
            </a:r>
          </a:p>
          <a:p>
            <a:pPr lvl="1"/>
            <a:r>
              <a:rPr lang="az-Latn-AZ" smtClean="0"/>
              <a:t>İkinci səviyyə</a:t>
            </a:r>
          </a:p>
          <a:p>
            <a:pPr lvl="2"/>
            <a:r>
              <a:rPr lang="az-Latn-AZ" smtClean="0"/>
              <a:t>Üçüncü səviyyə</a:t>
            </a:r>
          </a:p>
          <a:p>
            <a:pPr lvl="3"/>
            <a:r>
              <a:rPr lang="az-Latn-AZ" smtClean="0"/>
              <a:t>Dördüncü səviyyə</a:t>
            </a:r>
          </a:p>
          <a:p>
            <a:pPr lvl="4"/>
            <a:r>
              <a:rPr lang="az-Latn-AZ" smtClean="0"/>
              <a:t>Beşinci səviyyə üslublarını redaktə etmək üçün klikləyin.</a:t>
            </a:r>
            <a:endParaRPr lang="az-Latn-AZ" dirty="0"/>
          </a:p>
        </p:txBody>
      </p:sp>
      <p:sp>
        <p:nvSpPr>
          <p:cNvPr id="4" name="Vaxt Doldur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az-Latn-AZ" smtClean="0"/>
              <a:t>30.10.2013</a:t>
            </a:fld>
            <a:endParaRPr lang="az-Latn-AZ"/>
          </a:p>
        </p:txBody>
      </p:sp>
      <p:sp>
        <p:nvSpPr>
          <p:cNvPr id="5" name="Aşağı Sərlövhə Doldur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ayd Nömrə Doldur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z-Latn-AZ" dirty="0"/>
          </a:p>
        </p:txBody>
      </p:sp>
      <p:sp>
        <p:nvSpPr>
          <p:cNvPr id="3" name="Altbaşlıq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