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690A8-7C04-41D9-44CD-FF0934971553}">
  <a:tblStyle styleId="{3128FF40-84F4-539F-ED51-7A01C38C0E10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7F9C7F4-90E7-3047-244E-7104F8A38A4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98D800-FB04-74BD-EC9A-7CE65F1E7F31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AAFC0B-92ED-AD13-022A-A82CED468069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3A31AEA-3D5E-5A1F-CFDB-981B592FFE3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0E60AD5-67F4-1279-ABD5-33DB92E4F2D9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F51872-1F15-A0C6-DDB0-FC8340724F9A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6F96AF5-9F77-8AE9-6DBF-B51AF373561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3349518-580F-B041-E82E-EC92620E4B44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7120A5-6448-0062-6F18-C033174C1D63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68626FF-9349-1888-2C99-5BD0863F7078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A6CA213-E22D-5B3D-BC2D-E17D4FD44A33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809816-F97D-5DC4-28D4-5E79663B33B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BF600CF-C827-A800-DFCE-1DE5152C4202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895F825-61B7-0C87-4B66-DF249DA9DA40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AE60A82-0C4C-BFBA-3EE7-1BFC9006441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31648CC-689D-42C9-2A54-68738460E57F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662ECD-AB24-E1B0-8367-99F42617FAA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3316EDF-FB9D-0066-B6CE-662A8EE2EE1E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A084562-7AEE-A986-880C-0FD0D3BF38C7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08A038E-DEA5-2082-9D56-80A6F4C43E22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13A66B-E94A-1970-F47C-0E13DE5E578A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81D43EF-11BE-7DEF-0581-FFFE72C6AE66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C1B9837-1071-BC42-A797-95B4D3EE78EB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A9690C1-A5FF-C6FB-3063-01FE40BCABC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6125413-64CF-B2E0-02FB-EFFB8BEF917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DABC3-4396-65BA-3452-AD6F8EA5FFE0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D482C7-E3B7-2DCD-752B-5F1095BBB35C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96DECA7-FEE7-E882-6E54-5AA8106BFED2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6A90770-0B72-F645-7655-ADDFDB7D05D7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4A8D10A-1B50-C399-9396-BC5FE225278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15E1F-453D-415B-13C9-5062A8A6074F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23EA155-CF99-44F4-0656-53D07394EE72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D2161D4-EE5F-C645-859B-D4034F63C4A0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34EC7C-021B-8B2B-A8E1-8B0EC16429A9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F735FB5-A30A-A779-314E-7F4004FFC11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07A6A4-B74A-2780-AA9B-ACBE558F4459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8A8300A-00AA-73CF-4A9E-382873F639DE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1C6ADA-0FA1-B0CC-95A7-3692550C9CC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F571070-8D2C-B641-3CFD-79AE6DEF127C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ABE151-1701-3D34-A31E-316E6A29A651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B6973C2-ADB0-BFF6-26A3-0E49B36FCA0A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DF25814-208A-B2D9-FC4B-974890A056C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76BCF07-692E-D627-131A-AE9019E3F4A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1524443-B5AC-9D34-2F5B-5A5075843C32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C948322-4E00-B290-AE4F-26B8E4524BD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9B2CBD-8C3B-8BD4-EE6D-B949B623EBEC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9223599-CDE7-2478-52E1-D86C0C07BBFF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94AC969-9A86-EEEE-B543-86013FEB8A68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F10ACD5-B322-7E12-F4C4-3D6AEF69E6E8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7C288B-111E-D9AC-32F1-61025DF6EF42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44CE9AD-86BF-4886-CA58-279025FB0C23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85BAA76-606C-AC73-5775-C66AAC8C6C5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383A438-F7BB-E8A4-E736-D6537AEAB46C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B24669-D62E-FD0F-4766-9E35B8FD6EF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5D1E386-8515-7F65-6D60-34E5AC443083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1BAABB1-3BDA-5379-4089-8A2F76CD0534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6A3B122-C344-0A27-E039-C76D09D1E6C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4C496AF-B8F1-1454-3365-81F0DA44B3FE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4B64D79-2528-41C2-C2DE-7A7380E8520C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1870C8A-40B6-0275-7360-580FA6DAC727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904087-FECC-3149-32B4-2FF256D50713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D816BB-944D-9283-01FC-CD56A823A383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C78E805-85E7-0E38-108E-ABC5BD4233E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BE13129-074F-BBA4-972D-F75EF6C4213C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BFDA2E7-07DD-7329-03BA-1F9692E0CFAE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B86BF5A-7A50-BDAA-2584-07E6D29C134F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0274F3-E121-951C-8261-7754A72E3BB3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058145E-ED67-8AB4-BC65-8BF111D8D1D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660C88-9FCB-DC69-CF56-A70A4A99E1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0256811-5F7A-203E-841D-22FABB900B50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1AAC1C6-94F1-7C58-AEDF-3E2A64ACEA8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EEDC1BE-30FF-7FA4-E6CD-724320BDF279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B16FAF8-0249-62A3-9566-0126230E2AA0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E6191F5-4DC3-B495-D523-A99CC3894533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6B603CD-8C01-5470-3579-E96439CCBB5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B902F86-6488-DCC8-3BCF-4FFED1EBCD58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EA63786-5716-28D1-8679-8E3A1F785C20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8DA23FC-9F42-B00A-A631-C0A6373CC773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E35E1EF-10AB-FCCA-D32F-544AB0EC94EC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D1D7D2-19B5-2CC2-CAAD-D3071F296860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1075A09-9CB2-D68C-4ABC-B10E0D242802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F96D1BC-A980-F3FA-F6FC-BD82211F5A9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5BC03E-4CC9-0CC3-004C-345B1390682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2C08446-8DC0-1AA1-E587-7093ACB2ECD5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F58C4C-4761-19DF-BA66-F1DCDC540B43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41595D6-6424-176B-A877-DC9E98D68099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34D26A-24AE-6299-D533-08D042426B7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63D74B3-E77C-3A85-4FF0-EA41DFEAFEF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D53121C-E2C8-6AD4-858F-61F80C356E66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990B58-C1E5-FDEE-6F3D-57EA54AE707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0690A8-7C04-41D9-44CD-FF0934971553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2A4698-2971-1E80-1A0E-C9CFE7B260B6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20DA0B5-2113-FA02-51FA-AB6FD4EAC276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3D80023-EB7C-9E05-848D-807C37F12D24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C21B64-403C-025F-50E8-00918480B4A8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7522C11-93A2-EAAB-80F4-C9E250965B2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8EB3C83-71BC-4D1B-D3F1-3AD033E8134E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D2E6B6-EB52-2865-92E2-60E562B9D21D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39669B1-3A5F-9477-525D-29A2CB59C754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4A0972-6312-8A74-BD93-C04D6D08BDA6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F938C3-DC07-5F7A-4093-5752E6138A8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7DBF3D-88D7-AFC9-8050-FF53E739B2C9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746683D-7986-52D6-DEF8-5B102F3B5BBF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219CCA8-62B2-FC82-D6C6-916D912F345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426D02-F57B-3EFF-DC11-2B01CFBD2D9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15FF5D-8F7D-5090-9E92-A9C8F8FEF994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10A82A-6CB5-9278-E5C7-6A3D6C2EDD0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D9C0F43-8DCB-0B2C-9735-01327C1B839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B3ACD91-3460-B1B1-79AB-B856D482C6A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4EB26FF-C3E9-E528-22C7-9E4C187E65E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A5A3DD-725E-954E-5471-7F72FFBD7525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0F3DF7D-5E16-FEA6-A121-7B81BFCEF17D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DA1B2DA-6F79-FDB7-026B-DE497955CA2F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29926AE-12CE-4CD7-C3B5-7001EDF265EC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84739B-EC55-3F70-5B55-3FE5D23C5E8C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BFB5D8E-DC9B-ADD0-C952-368899AA6E9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DB67CBE-2F59-C281-8714-F0CFCD18A13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2707D15-57DD-B89D-96FC-4CF545EE96A3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CF5ADDE-B0B9-7593-82F9-D0212805C6ED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0D795CC-714C-2B90-9127-DCEC51E480FD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54CBD53-E227-B690-5B9E-BBC5E230388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008F45-8924-1A96-D313-469C3FF689E6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6C28454-B4A1-3CE6-0F83-469E98315541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0DFD6C0-BE38-D718-5D21-AC7A4A31E3A8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FDBF103-6E79-AE0C-6559-46407A828CD8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Notes Placeholder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yoffice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sz="8000" b="1"/>
              <a:t>Come </a:t>
            </a:r>
            <a:br>
              <a:rPr lang="it-IT"/>
            </a:br>
            <a:r>
              <a:rPr lang="it-IT"/>
              <a:t>lanciare</a:t>
            </a:r>
            <a:br>
              <a:rPr lang="it-IT"/>
            </a:br>
            <a:r>
              <a:rPr lang="it-IT"/>
              <a:t>una sfida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883430" y="1191599"/>
            <a:ext cx="7785369" cy="1724400"/>
          </a:xfrm>
        </p:spPr>
        <p:txBody>
          <a:bodyPr/>
          <a:lstStyle/>
          <a:p>
            <a:pPr lvl="0">
              <a:defRPr/>
            </a:pPr>
            <a:r>
              <a:rPr lang="it-IT" sz="5400" b="1" dirty="0"/>
              <a:t>Gli indiani d'America</a:t>
            </a:r>
            <a:r>
              <a:rPr lang="it-IT" sz="5500" b="1" dirty="0"/>
              <a:t> </a:t>
            </a:r>
            <a:endParaRPr lang="it-IT" dirty="0"/>
          </a:p>
          <a:p>
            <a:pPr lvl="0">
              <a:defRPr/>
            </a:pPr>
            <a:r>
              <a:rPr lang="it-IT" sz="4700" dirty="0"/>
              <a:t>(nel XVII secolo)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608653" y="3888000"/>
            <a:ext cx="5211346" cy="2419200"/>
          </a:xfrm>
        </p:spPr>
        <p:txBody>
          <a:bodyPr/>
          <a:lstStyle/>
          <a:p>
            <a:pPr lvl="0">
              <a:defRPr/>
            </a:pPr>
            <a:r>
              <a:rPr lang="it-IT" dirty="0"/>
              <a:t>misero un tomahawk </a:t>
            </a:r>
          </a:p>
          <a:p>
            <a:pPr lvl="0">
              <a:defRPr/>
            </a:pPr>
            <a:r>
              <a:rPr lang="it-IT" dirty="0"/>
              <a:t>sul campo del rivale</a:t>
            </a:r>
          </a:p>
          <a:p>
            <a:pPr lvl="0"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b="1"/>
              <a:t>I cavalieri europei </a:t>
            </a:r>
            <a:br>
              <a:rPr lang="it-IT"/>
            </a:br>
            <a:r>
              <a:rPr lang="it-IT" sz="4800"/>
              <a:t>(nei XII-XVI secoli)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 algn="r">
              <a:defRPr/>
            </a:pPr>
            <a:r>
              <a:rPr lang="it-IT"/>
              <a:t>gettarano </a:t>
            </a:r>
            <a:r>
              <a:rPr lang="it-IT" sz="4200" b="0" i="0" u="none" strike="noStrike" cap="none">
                <a:solidFill>
                  <a:schemeClr val="tx1"/>
                </a:solidFill>
                <a:latin typeface="Georgia"/>
              </a:rPr>
              <a:t>il guanto in faccia al rivale</a:t>
            </a:r>
            <a:endParaRPr lang="it-IT"/>
          </a:p>
          <a:p>
            <a:pPr lvl="0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lang="it-IT" b="1" dirty="0"/>
              <a:t>Le tribù africane Yoruba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dirty="0"/>
              <a:t>inviarano un guscio Cypraea ai rivali</a:t>
            </a:r>
          </a:p>
          <a:p>
            <a:pPr lvl="0"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sz="4800" b="1" dirty="0"/>
              <a:t>I gentiluomini inglesi</a:t>
            </a:r>
            <a:br>
              <a:rPr lang="it-IT" dirty="0"/>
            </a:br>
            <a:r>
              <a:rPr lang="it-IT" sz="4800" dirty="0"/>
              <a:t>(nel XVII secolo)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19" y="3888000"/>
            <a:ext cx="5232280" cy="2419200"/>
          </a:xfrm>
        </p:spPr>
        <p:txBody>
          <a:bodyPr/>
          <a:lstStyle/>
          <a:p>
            <a:pPr lvl="0" algn="r">
              <a:defRPr/>
            </a:pPr>
            <a:r>
              <a:rPr lang="it-IT" dirty="0"/>
              <a:t>inviarono una lettera gentile con la sfida</a:t>
            </a:r>
          </a:p>
          <a:p>
            <a:pPr lvl="0"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sz="4800" b="1"/>
              <a:t>I samurai giapponesi</a:t>
            </a:r>
            <a:br>
              <a:rPr lang="it-IT"/>
            </a:br>
            <a:r>
              <a:rPr lang="it-IT" sz="4800"/>
              <a:t>(XII-XVII secoli)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 lang="it-IT"/>
              <a:t>sferragliarono </a:t>
            </a:r>
            <a:r>
              <a:rPr lang="it-IT" sz="4200" b="0" i="0" u="none" strike="noStrike" cap="none">
                <a:solidFill>
                  <a:schemeClr val="tx1"/>
                </a:solidFill>
                <a:latin typeface="Georgia"/>
              </a:rPr>
              <a:t>le loro guardie cotro le guaine</a:t>
            </a:r>
            <a:r>
              <a:rPr lang="it-IT"/>
              <a:t> per attirare l'attenzione del rivale</a:t>
            </a:r>
          </a:p>
          <a:p>
            <a:pPr lvl="0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6346" y="1191599"/>
            <a:ext cx="6232453" cy="17244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  <a:p>
            <a:pPr lvl="0">
              <a:defRPr/>
            </a:pPr>
            <a:r>
              <a:rPr lang="it-IT" sz="6000" b="1" i="0" u="none" strike="noStrike" cap="none">
                <a:solidFill>
                  <a:schemeClr val="tx1"/>
                </a:solidFill>
                <a:latin typeface="Georgia"/>
              </a:rPr>
              <a:t>Il "plankton" di ufficio </a:t>
            </a:r>
            <a:endParaRPr lang="it-IT"/>
          </a:p>
          <a:p>
            <a:pPr lvl="0">
              <a:defRPr/>
            </a:pPr>
            <a:r>
              <a:rPr lang="it-IT" sz="4800"/>
              <a:t>(nel XXI secolo)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 sz="3600"/>
              <a:t>invia un messaggio email con la sfida nel  soggetto ai loro concorrenti</a:t>
            </a:r>
            <a:endParaRPr lang="it-IT"/>
          </a:p>
          <a:p>
            <a:pPr lvl="0">
              <a:defRPr/>
            </a:pPr>
            <a:endParaRPr lang="it-IT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lang="it-IT" sz="8800"/>
              <a:t>ONLYOFFICE </a:t>
            </a:r>
            <a:br>
              <a:rPr lang="it-IT"/>
            </a:br>
            <a:r>
              <a:rPr lang="it-IT"/>
              <a:t>si schiera a favore della pace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>
        <p:fade/>
      </p:transition>
    </mc:Choice>
    <mc:Fallback xmlns="">
      <p:transition spd="slow" advClick="1" advTm="10000">
        <p:fade thruBlk="0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PresentationFormat>On-screen Show (4:3)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Office Theme</vt:lpstr>
      <vt:lpstr>Come  lanciare una sfida</vt:lpstr>
      <vt:lpstr>Gli indiani d'America  (nel XVII secolo)</vt:lpstr>
      <vt:lpstr>I cavalieri europei  (nei XII-XVI secoli)</vt:lpstr>
      <vt:lpstr>Le tribù africane Yoruba</vt:lpstr>
      <vt:lpstr>I gentiluomini inglesi (nel XVII secolo)</vt:lpstr>
      <vt:lpstr>I samurai giapponesi (XII-XVII secoli)</vt:lpstr>
      <vt:lpstr>   Il "plankton" di ufficio  (nel XXI secolo)</vt:lpstr>
      <vt:lpstr>ONLYOFFICE  si schiera a favore della pace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2012-12-03T06:56:55Z</dcterms:created>
  <dcterms:modified xsi:type="dcterms:W3CDTF">2021-09-15T14:26:48Z</dcterms:modified>
</cp:coreProperties>
</file>