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9C935B-30C3-B7F9-D1F1-969C8FA55A83}">
  <a:tblStyle styleId="{EBCFF1E5-6C84-FD76-E1F7-66424C03BEA6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58B1599-B15D-0542-7D76-452DD408A251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9470F43-9582-B883-6852-7884631AE47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CDD0B2-78A3-24F3-86B6-8F4302F263A4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DC1D17-8A16-7472-E3B2-C4E97AC55E8C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FE6ED5-4C89-1DD0-1127-5917277F48F6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AF5066B-5422-50AC-5CA1-D67F98F24D80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C9E9DE0-33D9-003E-57F3-B824DA293BE0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177ADF-812C-47EE-6732-0C00A8C6E05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D6D3868-70AF-4B09-0CD4-BD4078D381B7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78F473-A0DD-82E5-489F-C1BE2F3D0722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2B3A7BA-59C3-46A7-2F4E-A2418ED1416E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D3F1528-3F14-787A-8DD0-8D674C91615E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2CFD6B1-7E3B-6D37-C609-A6DC74931F39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0780D2-1016-5641-BA1D-A8095E4D450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F5DA8CF-63B7-B868-D335-ED7F7102A1FA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ABC32DC-8F45-7A53-8665-11605AD9A011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0F25F29-A355-90BD-7027-78221227D346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256EA1-9446-B75E-B5F5-17F539910D9F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80383AF-8FC5-415C-6FF2-9AEBFF41E9D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71D6780-DD2C-1E87-3FD2-751541C04A6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AEB55C4-213A-C4E4-DFA7-462C0908B79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25E66F4-C56B-973F-FEEA-A6D590C8824C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947DBB-B839-BFA7-22A4-D1947EBC63AB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0BB0C-4C77-2E3E-CCD0-57B4604F7F6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4582553-691E-30C6-8255-02CE5665C00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E2629FD-29A7-24FC-F319-15C8FC90A8A2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7FDCD6-293D-C8B0-E62F-78C31711961D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E563993-CF3B-F268-EB2F-696533D8AA3B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41A8C8E-DA7B-0CCB-62D6-D0A77BD538E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480B6BE-1079-FFCD-CC44-8916444A8C43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34853E8-6247-054C-3133-CACDC064DA6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C9C935B-30C3-B7F9-D1F1-969C8FA55A83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2AE4DE-58F0-82C0-E38C-30801FF24638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26BB165-7DDC-E5D2-75A9-B41D6ACBF62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47E0813-5E60-64A0-9AF0-60FE5D71D9D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421234B-43E0-E1B7-5A43-07529D3D8127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2F27EF1-FE85-76C9-0820-153F8823502F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4ACF7BB-CE00-5312-B142-8F2B5DB76B42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BDF0CF-AFB9-273D-FA1C-938C01C84DEC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CD28FED-669A-BE7B-6636-E9921AD1615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ABC613-662E-B0A8-A425-A646984A6866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D1D968-512B-EAE9-B7EA-D72918D052C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BF2650F-A3A0-7BCD-F14C-A450B597DD0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C44C9F-499C-3D79-EE5F-BC22F95816CC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C95C25D-92F9-F58A-7844-B23ABF82CFF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C236C2B-ECAD-C6B5-BF92-4BB93583B0C0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45487F-E556-D3CC-143D-D12B33EF30E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53C9CE5-3139-A158-9811-826DD0B3DD30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F0EB84B-AE89-544B-EE15-207501B77064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6C5D046-75A3-01D5-E582-04C46A429256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E291C65-DF86-E3B0-5402-A23EC2EAEDE6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8B0F3EC-1860-2063-C14F-30F6FD1CB942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8EBC29F-E2A7-688A-217C-312215389FEB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24C4698-FE8A-CBF8-57F0-1ACFA9F418E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A7A9B4-5544-5A15-0CBB-C8F938E549C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A69ED87-A0AA-48A4-2EF0-6D3103A7D1B9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304523-00F7-F1DE-3762-6D9211C3EE70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CB4CCE6-70B0-BBD1-409C-F37A293DCF00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091D0A-CCEF-F7A7-606A-3337C3B98660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59A2A18-AE80-AA3C-5563-FEFA0A88FCA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B8F609F-BCEE-B31E-650B-881C72C81BBB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BAC2B-439E-A0DF-E059-DD93F8400E07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0DA5BC-2463-6CB9-8B3E-12CE68E129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45D65C1-5057-AE56-FEFC-B21722CFCB1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6DFF768-BC02-0FBD-9609-5CCCE721D460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A366143-8D00-881E-0CAE-35E21C2BA851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E9C3D1-337B-D534-430E-85C00072EE7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7CDD7B-0AF8-2DB9-A528-B8E74E93BE41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F724BD-59F3-8451-B2C5-848968C15D15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6329FE-79BE-DEB3-28C4-0C5C3E3AAD6C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DF6CFFE-5284-1A02-7FC4-CC843DA3C8C9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A39A2F0-8E3E-44EC-B915-072C1F478CE7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71DB776-753A-B421-8830-1C6908C2276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B2A953E-E9C1-42BD-F5CA-3A258F8D8FA3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1F04BD-5745-3577-5B6C-A6D41BD1AFB5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E2BB66D-748E-BEAB-CC4A-2333B4499879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7954227-1DE3-5A75-C1AA-A0A20161998B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8F90C6F-A540-60B7-946A-BD21F9E2915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31C0EB8-9C96-F2F0-C898-6D54F0C225FD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27DCF8E-077F-49FE-7D55-24D67208774D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389BAF5-D833-4473-10DB-331115240CE1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EF8353B-B924-317B-103A-49C6E28CBF9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9C95C35-DB58-9E0D-BB15-E206826F741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yoffic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 sz="8000" b="1"/>
              <a:t>Как </a:t>
            </a:r>
            <a:br>
              <a:rPr lang="ru-RU"/>
            </a:br>
            <a:r>
              <a:rPr lang="ru-RU"/>
              <a:t>бросают</a:t>
            </a:r>
          </a:p>
          <a:p>
            <a:pPr lvl="0">
              <a:defRPr/>
            </a:pPr>
            <a:r>
              <a:rPr lang="ru-RU" sz="8000" b="0" i="0" u="none" strike="noStrike" cap="none">
                <a:solidFill>
                  <a:schemeClr val="tx1"/>
                </a:solidFill>
                <a:latin typeface="Georgia"/>
              </a:rPr>
              <a:t>вызов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2346279" y="1191599"/>
            <a:ext cx="6322520" cy="1724400"/>
          </a:xfrm>
        </p:spPr>
        <p:txBody>
          <a:bodyPr/>
          <a:lstStyle/>
          <a:p>
            <a:pPr lvl="0">
              <a:defRPr/>
            </a:pPr>
            <a:r>
              <a:rPr lang="ru-RU" sz="5500" b="1"/>
              <a:t>Американские индейцы</a:t>
            </a:r>
            <a:endParaRPr lang="ru-RU"/>
          </a:p>
          <a:p>
            <a:pPr lvl="0">
              <a:defRPr/>
            </a:pPr>
            <a:r>
              <a:rPr lang="ru-RU" sz="4700"/>
              <a:t>(XVII век)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044534" y="3888000"/>
            <a:ext cx="4775465" cy="2419200"/>
          </a:xfrm>
        </p:spPr>
        <p:txBody>
          <a:bodyPr/>
          <a:lstStyle/>
          <a:p>
            <a:pPr lvl="0">
              <a:defRPr/>
            </a:pPr>
            <a:r>
              <a:rPr lang="ru-RU"/>
              <a:t>клали томагавк на землю в лагере противника</a:t>
            </a:r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 b="1"/>
              <a:t>Европейские рыцари</a:t>
            </a:r>
            <a:br>
              <a:rPr lang="ru-RU"/>
            </a:br>
            <a:r>
              <a:rPr lang="ru-RU" sz="4800"/>
              <a:t>(XII-XVI века)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бросали перчатку в лицо сопернику</a:t>
            </a:r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lang="ru-RU" b="1"/>
              <a:t>Африканские племена йоруба</a:t>
            </a:r>
            <a:br>
              <a:rPr lang="ru-RU"/>
            </a:br>
            <a:endParaRPr lang="ru-RU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посылали врагам одну раковину каури</a:t>
            </a:r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 b="1"/>
              <a:t>Английские джентльмены</a:t>
            </a:r>
            <a:br>
              <a:rPr lang="ru-RU"/>
            </a:br>
            <a:r>
              <a:rPr lang="ru-RU" sz="4800"/>
              <a:t>(XVII век)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96046" y="3888000"/>
            <a:ext cx="5823952" cy="2419200"/>
          </a:xfrm>
        </p:spPr>
        <p:txBody>
          <a:bodyPr/>
          <a:lstStyle/>
          <a:p>
            <a:pPr lvl="0">
              <a:defRPr/>
            </a:pPr>
            <a:r>
              <a:rPr lang="ru-RU"/>
              <a:t>отправляли вежливое письмо с вызовом на поединок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 sz="5400" b="1"/>
              <a:t>Японские самураи</a:t>
            </a:r>
            <a:br>
              <a:rPr lang="ru-RU"/>
            </a:br>
            <a:r>
              <a:rPr lang="ru-RU" sz="4800"/>
              <a:t>(XII-XVII века)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63139" y="3888000"/>
            <a:ext cx="5956860" cy="2029222"/>
          </a:xfrm>
        </p:spPr>
        <p:txBody>
          <a:bodyPr/>
          <a:lstStyle/>
          <a:p>
            <a:pPr lvl="0">
              <a:defRPr/>
            </a:pPr>
            <a:r>
              <a:rPr lang="ru-RU"/>
              <a:t>бряцали гардами о ножны, чтобы привлечь внимание противника</a:t>
            </a:r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 sz="5400" b="1"/>
              <a:t>Офисный планктон</a:t>
            </a:r>
            <a:br>
              <a:rPr lang="ru-RU"/>
            </a:br>
            <a:r>
              <a:rPr lang="ru-RU" sz="4800"/>
              <a:t>(XXI век)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80639" y="3888000"/>
            <a:ext cx="5639359" cy="2419200"/>
          </a:xfrm>
        </p:spPr>
        <p:txBody>
          <a:bodyPr/>
          <a:lstStyle/>
          <a:p>
            <a:pPr lvl="0">
              <a:defRPr/>
            </a:pPr>
            <a:r>
              <a:rPr lang="ru-RU" sz="4000"/>
              <a:t>бросает вызов своим  конкурентам в теме электронного письма</a:t>
            </a:r>
            <a:endParaRPr lang="ru-RU"/>
          </a:p>
          <a:p>
            <a:pPr lvl="0">
              <a:defRPr/>
            </a:pPr>
            <a:endParaRPr lang="ru-RU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lang="ru-RU" sz="8800"/>
              <a:t>ONLYOFFICE </a:t>
            </a:r>
            <a:br>
              <a:rPr lang="ru-RU"/>
            </a:br>
            <a:r>
              <a:rPr lang="ru-RU"/>
              <a:t>выступает за мир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PresentationFormat>On-screen Show (4:3)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Office Theme</vt:lpstr>
      <vt:lpstr>Как  бросают вызов</vt:lpstr>
      <vt:lpstr>Американские индейцы (XVII век)</vt:lpstr>
      <vt:lpstr>Европейские рыцари (XII-XVI века)</vt:lpstr>
      <vt:lpstr>Африканские племена йоруба </vt:lpstr>
      <vt:lpstr>Английские джентльмены (XVII век)</vt:lpstr>
      <vt:lpstr>Японские самураи (XII-XVII века)</vt:lpstr>
      <vt:lpstr>Офисный планктон (XXI век)</vt:lpstr>
      <vt:lpstr>ONLYOFFICE  выступает за мир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2021-09-15T14:32:48Z</dcterms:modified>
</cp:coreProperties>
</file>