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gepala Pemegang Tempa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Tarikh Pemegang Tempat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ms-MY" smtClean="0"/>
              <a:t>10/30/2013</a:t>
            </a:fld>
            <a:endParaRPr lang="ms-MY"/>
          </a:p>
        </p:txBody>
      </p:sp>
      <p:sp>
        <p:nvSpPr>
          <p:cNvPr id="4" name="Pemegang Tempat Imej Slaid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s-MY"/>
          </a:p>
        </p:txBody>
      </p:sp>
      <p:sp>
        <p:nvSpPr>
          <p:cNvPr id="5" name="Nota Pemegang Tempat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/>
          </a:p>
        </p:txBody>
      </p:sp>
      <p:sp>
        <p:nvSpPr>
          <p:cNvPr id="6" name="Pemegang Tempat Peng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7" name="Pemegang Tempat Nombor Slaid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megang Tempat Imej Slaid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 Pemegang Tempa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s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emegang Tempat Nombor Slaid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ms-MY" smtClean="0"/>
              <a:t>1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id Taj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Subtaju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ms-MY" smtClean="0"/>
              <a:t>Klik untuk mengedit gaya subtajuk Induk</a:t>
            </a:r>
            <a:endParaRPr lang="ms-MY" dirty="0"/>
          </a:p>
        </p:txBody>
      </p:sp>
      <p:sp>
        <p:nvSpPr>
          <p:cNvPr id="4" name="Ruang Letak Tarikh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5" name="Ruang Letak Peng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Ruang Letak Nombor Slaid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ajuk dan Teks Meneg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Teks Menegak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5" name="Ruang Letak Peng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Ruang Letak Nombor Slaid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ks Menegak dan Taj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Menega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Klik untuk mengedit gaya tajuk Induk</a:t>
            </a:r>
            <a:endParaRPr lang="tr-TR" dirty="0"/>
          </a:p>
        </p:txBody>
      </p:sp>
      <p:sp>
        <p:nvSpPr>
          <p:cNvPr id="3" name="Ruang Letak Teks Menegak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Klik untuk mengedit gaya teks Induk</a:t>
            </a:r>
          </a:p>
          <a:p>
            <a:pPr lvl="1"/>
            <a:r>
              <a:rPr lang="tr-TR" smtClean="0"/>
              <a:t>Aras kedua</a:t>
            </a:r>
          </a:p>
          <a:p>
            <a:pPr lvl="2"/>
            <a:r>
              <a:rPr lang="tr-TR" smtClean="0"/>
              <a:t>Aras ketiga</a:t>
            </a:r>
          </a:p>
          <a:p>
            <a:pPr lvl="3"/>
            <a:r>
              <a:rPr lang="tr-TR" smtClean="0"/>
              <a:t>Aras keempat</a:t>
            </a:r>
          </a:p>
          <a:p>
            <a:pPr lvl="4"/>
            <a:r>
              <a:rPr lang="tr-TR" smtClean="0"/>
              <a:t>Aras kelima</a:t>
            </a:r>
            <a:endParaRPr lang="tr-TR" dirty="0"/>
          </a:p>
        </p:txBody>
      </p:sp>
      <p:sp>
        <p:nvSpPr>
          <p:cNvPr id="4" name="Ruang Letak Tarikh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5" name="Ruang Letak Peng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Ruang Letak Nombor Slaid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juk dan Kandu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Kandunga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4" name="Ruang Letak Tarikh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5" name="Ruang Letak Peng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Ruang Letak Nombor Slaid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engepala Seks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Tek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ms-MY" smtClean="0"/>
              <a:t>Klik untuk mengedit gaya teks Induk</a:t>
            </a:r>
          </a:p>
        </p:txBody>
      </p:sp>
      <p:sp>
        <p:nvSpPr>
          <p:cNvPr id="4" name="Ruang Letak Tarikh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5" name="Ruang Letak Peng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Ruang Letak Nombor Slaid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andu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Kandungan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4" name="Ruang Letak Kandungan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5" name="Ruang Letak Tarikh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6" name="Ruang Letak Peng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Ruang Letak Nombor Slaid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Tek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ms-MY" smtClean="0"/>
              <a:t>Klik untuk mengedit gaya teks Induk</a:t>
            </a:r>
          </a:p>
        </p:txBody>
      </p:sp>
      <p:sp>
        <p:nvSpPr>
          <p:cNvPr id="4" name="Ruang Letak Kandungan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keempat</a:t>
            </a:r>
          </a:p>
          <a:p>
            <a:pPr lvl="3"/>
            <a:r>
              <a:rPr lang="ms-MY" smtClean="0"/>
              <a:t>Aras kelima</a:t>
            </a:r>
          </a:p>
          <a:p>
            <a:pPr lvl="4"/>
            <a:r>
              <a:rPr lang="ms-MY" smtClean="0"/>
              <a:t>Beşinci düzey</a:t>
            </a:r>
            <a:endParaRPr lang="ms-MY" dirty="0"/>
          </a:p>
        </p:txBody>
      </p:sp>
      <p:sp>
        <p:nvSpPr>
          <p:cNvPr id="5" name="Ruang Letak Tek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ms-MY" smtClean="0"/>
              <a:t>Klik untuk mengedit gaya teks Induk</a:t>
            </a:r>
          </a:p>
        </p:txBody>
      </p:sp>
      <p:sp>
        <p:nvSpPr>
          <p:cNvPr id="6" name="Ruang Letak Kandungan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7" name="Ruang Letak Tarikh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8" name="Ruang Letak Penga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Ruang Letak Nombor Slaid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juk Sah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Tarikh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4" name="Ruang Letak Penga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Ruang Letak Nombor Slaid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ang Letak Tarikh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3" name="Ruang Letak Penga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Ruang Letak Nombor Slaid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andungan dengan Kaps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Kandungan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4" name="Ruang Letak Tek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ms-MY" smtClean="0"/>
              <a:t>Klik untuk mengedit gaya teks Induk</a:t>
            </a:r>
          </a:p>
        </p:txBody>
      </p:sp>
      <p:sp>
        <p:nvSpPr>
          <p:cNvPr id="5" name="Ruang Letak Tarikh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6" name="Ruang Letak Peng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Ruang Letak Nombor Slaid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aps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Gamba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ms-MY" smtClean="0"/>
              <a:t>Click icon to add picture</a:t>
            </a:r>
            <a:endParaRPr lang="ms-MY" dirty="0"/>
          </a:p>
        </p:txBody>
      </p:sp>
      <p:sp>
        <p:nvSpPr>
          <p:cNvPr id="4" name="Ruang Letak Tek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ms-MY" smtClean="0"/>
              <a:t>Klik untuk mengedit gaya teks Induk</a:t>
            </a:r>
          </a:p>
        </p:txBody>
      </p:sp>
      <p:sp>
        <p:nvSpPr>
          <p:cNvPr id="5" name="Ruang Letak Tarikh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6" name="Ruang Letak Peng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Ruang Letak Nombor Slaid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ang Letak Taju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ms-MY" smtClean="0"/>
              <a:t>Klik untuk mengedit gaya tajuk Induk</a:t>
            </a:r>
            <a:endParaRPr lang="ms-MY" dirty="0"/>
          </a:p>
        </p:txBody>
      </p:sp>
      <p:sp>
        <p:nvSpPr>
          <p:cNvPr id="3" name="Ruang Letak Tek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ms-MY" smtClean="0"/>
              <a:t>Klik untuk mengedit gaya teks Induk</a:t>
            </a:r>
          </a:p>
          <a:p>
            <a:pPr lvl="1"/>
            <a:r>
              <a:rPr lang="ms-MY" smtClean="0"/>
              <a:t>Aras kedua</a:t>
            </a:r>
          </a:p>
          <a:p>
            <a:pPr lvl="2"/>
            <a:r>
              <a:rPr lang="ms-MY" smtClean="0"/>
              <a:t>Aras ketiga</a:t>
            </a:r>
          </a:p>
          <a:p>
            <a:pPr lvl="3"/>
            <a:r>
              <a:rPr lang="ms-MY" smtClean="0"/>
              <a:t>Aras keempat</a:t>
            </a:r>
          </a:p>
          <a:p>
            <a:pPr lvl="4"/>
            <a:r>
              <a:rPr lang="ms-MY" smtClean="0"/>
              <a:t>Aras kelima</a:t>
            </a:r>
            <a:endParaRPr lang="ms-MY" dirty="0"/>
          </a:p>
        </p:txBody>
      </p:sp>
      <p:sp>
        <p:nvSpPr>
          <p:cNvPr id="4" name="Ruang Letak Tarikh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ms-MY" smtClean="0"/>
              <a:t>30.10.2013</a:t>
            </a:fld>
            <a:endParaRPr lang="ms-MY"/>
          </a:p>
        </p:txBody>
      </p:sp>
      <p:sp>
        <p:nvSpPr>
          <p:cNvPr id="5" name="Ruang Letak Penga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Ruang Letak Nombor Slaid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ju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ms-MY" dirty="0"/>
          </a:p>
        </p:txBody>
      </p:sp>
      <p:sp>
        <p:nvSpPr>
          <p:cNvPr id="3" name="Subtaju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