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ro-RO" smtClean="0"/>
              <a:t>2018-09-13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/>
</cp:coreProperties>
</file>