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rtl="1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מיקום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3632E96E-41F7-40C5-8419-297958CC00FA}" type="datetimeFigureOut">
              <a:rPr lang="he-IL" smtClean="0"/>
              <a:t>10/30/2013</a:t>
            </a:fld>
            <a:endParaRPr lang="he-IL"/>
          </a:p>
        </p:txBody>
      </p:sp>
      <p:sp>
        <p:nvSpPr>
          <p:cNvPr id="4" name="מציין מיקום של תמונת שקף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הערות מקום מציין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מאסטר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תחתון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ף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2E6999B8-B6B4-4561-A3CD-BBCDAB9FC9D9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ף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הערות מקום מציין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מציין מיקום של מספר שקף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he-IL" smtClean="0"/>
              <a:t>1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מונה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he-IL" smtClean="0"/>
              <a:t>30.10.2013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/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2013-10-30T14:12:17Z</dcterms:modified>
  <cp:category/>
  <cp:contentStatus/>
  <cp:version/>
</cp:coreProperties>
</file>