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tr-TR" smtClean="0"/>
              <a:t>10/30/2013</a:t>
            </a:fld>
            <a:endParaRPr lang="tr-TR"/>
          </a:p>
        </p:txBody>
      </p:sp>
      <p:sp>
        <p:nvSpPr>
          <p:cNvPr id="4" name="Slayt Resim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lar Yer Tutuc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Click icon to add picture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tr-TR" smtClean="0"/>
              <a:t>30.10.2013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