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iburuko leku-mar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3" name="Data leku-mark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u-ES" smtClean="0"/>
              <a:t>10/30/2013</a:t>
            </a:fld>
            <a:endParaRPr lang="eu-ES"/>
          </a:p>
        </p:txBody>
      </p:sp>
      <p:sp>
        <p:nvSpPr>
          <p:cNvPr id="4" name="Diapositiba-irudiaren leku-mark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u-ES"/>
          </a:p>
        </p:txBody>
      </p:sp>
      <p:sp>
        <p:nvSpPr>
          <p:cNvPr id="5" name="Oharrak Leku-mar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u-ES" smtClean="0"/>
              <a:t>Egin klik testu-estilo nagusiak editatzeko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/>
          </a:p>
        </p:txBody>
      </p:sp>
      <p:sp>
        <p:nvSpPr>
          <p:cNvPr id="6" name="Oinaren leku-mark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u-ES"/>
          </a:p>
        </p:txBody>
      </p:sp>
      <p:sp>
        <p:nvSpPr>
          <p:cNvPr id="7" name="Diapositiba-zenbakia leku-mark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positiba-irudiaren leku-mark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Oharrak Leku-mar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u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apositiba-zenbakia leku-mark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u-ES" smtClean="0"/>
              <a:t>1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uaren diapositi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u-ES" smtClean="0"/>
              <a:t>Egin klik maisuaren azpititulu-estiloa editatzeko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ulua eta testu bertik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ulu bertikala eta test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buru bertikala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bertika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ua eta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talaren goi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i edu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Edukiaren leku-mark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onparazi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4" name="Edukiaren leku-mark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5" name="Testuaren leku-mark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6" name="Edukiaren leku-mark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7" name="Dataren leku-mark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8" name="Orri-oinaren leku-mark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9" name="Diapositibaren zenbakiaren leku-mark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ua bakar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Dataren leku-mark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4" name="Orri-oinaren leku-mark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5" name="Diapositibaren zenbakiaren leku-mark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uts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ren leku-mark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3" name="Orri-oinaren leku-mark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4" name="Diapositibaren zenbakiaren leku-mark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Epigrafedun eduk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Edukiaren leku-mark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Epigrafedun iru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Irudiaren leku-marka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u-ES" smtClean="0"/>
              <a:t>Egin klik ikonoan argazkia gehitzeko</a:t>
            </a:r>
            <a:endParaRPr lang="eu-ES" dirty="0"/>
          </a:p>
        </p:txBody>
      </p:sp>
      <p:sp>
        <p:nvSpPr>
          <p:cNvPr id="4" name="Testuaren leku-mark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u-ES" smtClean="0"/>
              <a:t>Egin klik testu maisuaren estiloak aldatzeko</a:t>
            </a:r>
          </a:p>
        </p:txBody>
      </p:sp>
      <p:sp>
        <p:nvSpPr>
          <p:cNvPr id="5" name="Dataren leku-mark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6" name="Orri-oinaren leku-mark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u-ES"/>
          </a:p>
        </p:txBody>
      </p:sp>
      <p:sp>
        <p:nvSpPr>
          <p:cNvPr id="7" name="Diapositibaren zenbakiaren leku-mark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zenaren leku-mark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u-ES" smtClean="0"/>
              <a:t>Egin klik titulu maisuaren estiloa aldatzeko</a:t>
            </a:r>
            <a:endParaRPr lang="eu-ES" dirty="0"/>
          </a:p>
        </p:txBody>
      </p:sp>
      <p:sp>
        <p:nvSpPr>
          <p:cNvPr id="3" name="Testuaren leku-mark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u-ES" smtClean="0"/>
              <a:t>Egin klik testu maisuaren estiloak aldatzeko</a:t>
            </a:r>
          </a:p>
          <a:p>
            <a:pPr lvl="1"/>
            <a:r>
              <a:rPr lang="eu-ES" smtClean="0"/>
              <a:t>Bigarren maila</a:t>
            </a:r>
          </a:p>
          <a:p>
            <a:pPr lvl="2"/>
            <a:r>
              <a:rPr lang="eu-ES" smtClean="0"/>
              <a:t>Hirugarren maila</a:t>
            </a:r>
          </a:p>
          <a:p>
            <a:pPr lvl="3"/>
            <a:r>
              <a:rPr lang="eu-ES" smtClean="0"/>
              <a:t>Laugarren maila</a:t>
            </a:r>
          </a:p>
          <a:p>
            <a:pPr lvl="4"/>
            <a:r>
              <a:rPr lang="eu-ES" smtClean="0"/>
              <a:t>Bosgarren maila</a:t>
            </a:r>
            <a:endParaRPr lang="eu-ES" dirty="0"/>
          </a:p>
        </p:txBody>
      </p:sp>
      <p:sp>
        <p:nvSpPr>
          <p:cNvPr id="4" name="Dataren leku-mark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u-ES" smtClean="0"/>
              <a:t>30.10.2013</a:t>
            </a:fld>
            <a:endParaRPr lang="eu-ES"/>
          </a:p>
        </p:txBody>
      </p:sp>
      <p:sp>
        <p:nvSpPr>
          <p:cNvPr id="5" name="Orri-oinaren leku-mark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u-ES"/>
          </a:p>
        </p:txBody>
      </p:sp>
      <p:sp>
        <p:nvSpPr>
          <p:cNvPr id="6" name="Diapositibaren zenbakiaren leku-mark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u-ES" smtClean="0"/>
              <a:t>‹#›</a:t>
            </a:fld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ua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u-ES" dirty="0"/>
          </a:p>
        </p:txBody>
      </p:sp>
      <p:sp>
        <p:nvSpPr>
          <p:cNvPr id="3" name="Azpititulua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u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