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hy-A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Վերնագրի տեղապա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y-AM"/>
          </a:p>
        </p:txBody>
      </p:sp>
      <p:sp>
        <p:nvSpPr>
          <p:cNvPr id="3" name="Ամսաթվի տեղապա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hy-AM" smtClean="0"/>
              <a:t>10/30/2013</a:t>
            </a:fld>
            <a:endParaRPr lang="hy-AM"/>
          </a:p>
        </p:txBody>
      </p:sp>
      <p:sp>
        <p:nvSpPr>
          <p:cNvPr id="4" name="Սլայդի պատկերի տեղապա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y-AM"/>
          </a:p>
        </p:txBody>
      </p:sp>
      <p:sp>
        <p:nvSpPr>
          <p:cNvPr id="5" name="Նշումների տեղապահ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y-AM" smtClean="0"/>
              <a:t>Սեղմեք՝ գլխավոր տեքստի ոճերը խմբագրելու համար</a:t>
            </a:r>
          </a:p>
          <a:p>
            <a:pPr lvl="1"/>
            <a:r>
              <a:rPr lang="hy-AM" smtClean="0"/>
              <a:t>Հիմնօրինակ գրվածքի ոճը</a:t>
            </a:r>
          </a:p>
          <a:p>
            <a:pPr lvl="2"/>
            <a:r>
              <a:rPr lang="hy-AM" smtClean="0"/>
              <a:t>Երկրորդ մակարդակl</a:t>
            </a:r>
          </a:p>
          <a:p>
            <a:pPr lvl="3"/>
            <a:r>
              <a:rPr lang="hy-AM" smtClean="0"/>
              <a:t>Երրորդ մակարդակ</a:t>
            </a:r>
          </a:p>
          <a:p>
            <a:pPr lvl="4"/>
            <a:r>
              <a:rPr lang="hy-AM" smtClean="0"/>
              <a:t>Չորրորդ մակարդակ</a:t>
            </a:r>
            <a:endParaRPr lang="hy-AM"/>
          </a:p>
        </p:txBody>
      </p:sp>
      <p:sp>
        <p:nvSpPr>
          <p:cNvPr id="6" name="Ստորին տեղապա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y-AM"/>
          </a:p>
        </p:txBody>
      </p:sp>
      <p:sp>
        <p:nvSpPr>
          <p:cNvPr id="7" name="Սլայդի համարի տեղապա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Սլայդի պատկերի տեղապա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Նշումների տեղապահ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y-AM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Սլայդի համարի տեղապա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hy-AM" smtClean="0"/>
              <a:t>1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Անվանման սահի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ում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Ենթանվանում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y-AM" smtClean="0"/>
              <a:t>Կտտացրեք՝ խմբագրելու Հիմնօրինակ ենթանվան ոճը</a:t>
            </a:r>
            <a:endParaRPr lang="hy-AM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5" name="Էջատակի տեղապա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Սահիկի համարի տեղապա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Անվանում և ուղղաձիգ գրված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ում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Ուղղաձիգ գրվածքի տեղապահ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y-AM" smtClean="0"/>
              <a:t>Սեղմեք՝ գլխավոր տեքստի ոճերը խմբագրելու համար</a:t>
            </a:r>
          </a:p>
          <a:p>
            <a:pPr lvl="1"/>
            <a:r>
              <a:rPr lang="hy-AM" smtClean="0"/>
              <a:t>Հիմնօրինակ գրվածքի ոճը</a:t>
            </a:r>
          </a:p>
          <a:p>
            <a:pPr lvl="2"/>
            <a:r>
              <a:rPr lang="hy-AM" smtClean="0"/>
              <a:t>Երկրորդ մակարդակl</a:t>
            </a:r>
          </a:p>
          <a:p>
            <a:pPr lvl="3"/>
            <a:r>
              <a:rPr lang="hy-AM" smtClean="0"/>
              <a:t>Երրորդ մակարդակ</a:t>
            </a:r>
          </a:p>
          <a:p>
            <a:pPr lvl="4"/>
            <a:r>
              <a:rPr lang="hy-AM" smtClean="0"/>
              <a:t>Չորրորդ մակարդակ</a:t>
            </a:r>
            <a:endParaRPr lang="hy-AM" dirty="0"/>
          </a:p>
        </p:txBody>
      </p:sp>
      <p:sp>
        <p:nvSpPr>
          <p:cNvPr id="4" name="Ամսաթվի տեղապա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5" name="Էջատակի տեղապա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Սահիկի համարի տեղապա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Ուղղաձիգ անվանում և գրված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Ուղղաձիգ անվանում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Ուղղաձիգ գրվածքի տեղապահ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y-AM" smtClean="0"/>
              <a:t>Հիմնօրինակ գրվածքի ոճը</a:t>
            </a:r>
          </a:p>
          <a:p>
            <a:pPr lvl="1"/>
            <a:r>
              <a:rPr lang="hy-AM" smtClean="0"/>
              <a:t>Երկրորդ մակարդակl</a:t>
            </a:r>
          </a:p>
          <a:p>
            <a:pPr lvl="2"/>
            <a:r>
              <a:rPr lang="hy-AM" smtClean="0"/>
              <a:t>Երրորդ մակարդակ</a:t>
            </a:r>
          </a:p>
          <a:p>
            <a:pPr lvl="3"/>
            <a:r>
              <a:rPr lang="hy-AM" smtClean="0"/>
              <a:t>Չորրորդ մակարդակ</a:t>
            </a:r>
          </a:p>
          <a:p>
            <a:pPr lvl="4"/>
            <a:r>
              <a:rPr lang="hy-AM" smtClean="0"/>
              <a:t>Հինգերրորդ մակարդակ</a:t>
            </a:r>
            <a:endParaRPr lang="hy-AM" dirty="0"/>
          </a:p>
        </p:txBody>
      </p:sp>
      <p:sp>
        <p:nvSpPr>
          <p:cNvPr id="4" name="Ամսաթվի տեղապա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5" name="Էջատակի տեղապա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Սահիկի համարի տեղապա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Անվանում և բովանդակությու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ում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Բովանդակության տեղապահ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y-AM" smtClean="0"/>
              <a:t>Հիմնօրինակ գրվածքի ոճը</a:t>
            </a:r>
          </a:p>
          <a:p>
            <a:pPr lvl="1"/>
            <a:r>
              <a:rPr lang="hy-AM" smtClean="0"/>
              <a:t>Երկրորդ մակարդակl</a:t>
            </a:r>
          </a:p>
          <a:p>
            <a:pPr lvl="2"/>
            <a:r>
              <a:rPr lang="hy-AM" smtClean="0"/>
              <a:t>Երրորդ մակարդակ</a:t>
            </a:r>
          </a:p>
          <a:p>
            <a:pPr lvl="3"/>
            <a:r>
              <a:rPr lang="hy-AM" smtClean="0"/>
              <a:t>Չորրորդ մակարդակ</a:t>
            </a:r>
          </a:p>
          <a:p>
            <a:pPr lvl="4"/>
            <a:r>
              <a:rPr lang="hy-AM" smtClean="0"/>
              <a:t>Հինգերրորդ մակարդակ</a:t>
            </a:r>
            <a:endParaRPr lang="hy-AM" dirty="0"/>
          </a:p>
        </p:txBody>
      </p:sp>
      <p:sp>
        <p:nvSpPr>
          <p:cNvPr id="4" name="Ամսաթվի տեղապա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5" name="Էջատակի տեղապա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Սահիկի համարի տեղապա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Հատվածի էջագլու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ում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Գրվածքի տեղապահ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y-AM" smtClean="0"/>
              <a:t>Հիմնօրինակ գրվածքի ոճը</a:t>
            </a:r>
          </a:p>
        </p:txBody>
      </p:sp>
      <p:sp>
        <p:nvSpPr>
          <p:cNvPr id="4" name="Ամսաթվի տեղապա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5" name="Էջատակի տեղապա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6" name="Սահիկի համարի տեղապա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Երկու բովանդակությու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ում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Բովանդակության տեղապահ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y-AM" smtClean="0"/>
              <a:t>Հիմնօրինակ գրվածքի ոճը</a:t>
            </a:r>
          </a:p>
          <a:p>
            <a:pPr lvl="1"/>
            <a:r>
              <a:rPr lang="hy-AM" smtClean="0"/>
              <a:t>Երկրորդ մակարդակl</a:t>
            </a:r>
          </a:p>
          <a:p>
            <a:pPr lvl="2"/>
            <a:r>
              <a:rPr lang="hy-AM" smtClean="0"/>
              <a:t>Երրորդ մակարդակ</a:t>
            </a:r>
          </a:p>
          <a:p>
            <a:pPr lvl="3"/>
            <a:r>
              <a:rPr lang="hy-AM" smtClean="0"/>
              <a:t>Չորրորդ մակարդակ</a:t>
            </a:r>
          </a:p>
          <a:p>
            <a:pPr lvl="4"/>
            <a:r>
              <a:rPr lang="hy-AM" smtClean="0"/>
              <a:t>Հինգերրորդ մակարդակ</a:t>
            </a:r>
            <a:endParaRPr lang="hy-AM" dirty="0"/>
          </a:p>
        </p:txBody>
      </p:sp>
      <p:sp>
        <p:nvSpPr>
          <p:cNvPr id="4" name="Բովանդակության տեղապահ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y-AM" smtClean="0"/>
              <a:t>Հիմնօրինակ գրվածքի ոճը</a:t>
            </a:r>
          </a:p>
          <a:p>
            <a:pPr lvl="1"/>
            <a:r>
              <a:rPr lang="hy-AM" smtClean="0"/>
              <a:t>Երկրորդ մակարդակl</a:t>
            </a:r>
          </a:p>
          <a:p>
            <a:pPr lvl="2"/>
            <a:r>
              <a:rPr lang="hy-AM" smtClean="0"/>
              <a:t>Երրորդ մակարդակ</a:t>
            </a:r>
          </a:p>
          <a:p>
            <a:pPr lvl="3"/>
            <a:r>
              <a:rPr lang="hy-AM" smtClean="0"/>
              <a:t>Չորրորդ մակարդակ</a:t>
            </a:r>
          </a:p>
          <a:p>
            <a:pPr lvl="4"/>
            <a:r>
              <a:rPr lang="hy-AM" smtClean="0"/>
              <a:t>Հինգերրորդ մակարդակ</a:t>
            </a:r>
            <a:endParaRPr lang="hy-AM" dirty="0"/>
          </a:p>
        </p:txBody>
      </p:sp>
      <p:sp>
        <p:nvSpPr>
          <p:cNvPr id="5" name="Ամսաթվի տեղապա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6" name="Էջատակի տեղապա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7" name="Սահիկի համարի տեղապա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Համեմատությու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ում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Գրվածքի տեղապահ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y-AM" smtClean="0"/>
              <a:t>Հիմնօրինակ գրվածքի ոճը</a:t>
            </a:r>
          </a:p>
        </p:txBody>
      </p:sp>
      <p:sp>
        <p:nvSpPr>
          <p:cNvPr id="4" name="Բովանդակության տեղապահ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y-AM" smtClean="0"/>
              <a:t>Հիմնօրինակ գրվածքի ոճը</a:t>
            </a:r>
          </a:p>
          <a:p>
            <a:pPr lvl="1"/>
            <a:r>
              <a:rPr lang="hy-AM" smtClean="0"/>
              <a:t>Երկրորդ մակարդակl</a:t>
            </a:r>
          </a:p>
          <a:p>
            <a:pPr lvl="2"/>
            <a:r>
              <a:rPr lang="hy-AM" smtClean="0"/>
              <a:t>Երրորդ մակարդակ</a:t>
            </a:r>
          </a:p>
          <a:p>
            <a:pPr lvl="3"/>
            <a:r>
              <a:rPr lang="hy-AM" smtClean="0"/>
              <a:t>Չորրորդ մակարդակ</a:t>
            </a:r>
          </a:p>
          <a:p>
            <a:pPr lvl="4"/>
            <a:r>
              <a:rPr lang="hy-AM" smtClean="0"/>
              <a:t>Հինգերրորդ մակարդակ</a:t>
            </a:r>
            <a:endParaRPr lang="hy-AM" dirty="0"/>
          </a:p>
        </p:txBody>
      </p:sp>
      <p:sp>
        <p:nvSpPr>
          <p:cNvPr id="5" name="Գրվածքի տեղապահ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y-AM" smtClean="0"/>
              <a:t>Հիմնօրինակ գրվածքի ոճը</a:t>
            </a:r>
          </a:p>
        </p:txBody>
      </p:sp>
      <p:sp>
        <p:nvSpPr>
          <p:cNvPr id="6" name="Բովանդակության տեղապահ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y-AM" smtClean="0"/>
              <a:t>Հիմնօրինակ գրվածքի ոճը</a:t>
            </a:r>
          </a:p>
          <a:p>
            <a:pPr lvl="1"/>
            <a:r>
              <a:rPr lang="hy-AM" smtClean="0"/>
              <a:t>Երկրորդ մակարդակl</a:t>
            </a:r>
          </a:p>
          <a:p>
            <a:pPr lvl="2"/>
            <a:r>
              <a:rPr lang="hy-AM" smtClean="0"/>
              <a:t>Երրորդ մակարդակ</a:t>
            </a:r>
          </a:p>
          <a:p>
            <a:pPr lvl="3"/>
            <a:r>
              <a:rPr lang="hy-AM" smtClean="0"/>
              <a:t>Չորրորդ մակարդակ</a:t>
            </a:r>
          </a:p>
          <a:p>
            <a:pPr lvl="4"/>
            <a:r>
              <a:rPr lang="hy-AM" smtClean="0"/>
              <a:t>Հինգերրորդ մակարդակ</a:t>
            </a:r>
            <a:endParaRPr lang="hy-AM" dirty="0"/>
          </a:p>
        </p:txBody>
      </p:sp>
      <p:sp>
        <p:nvSpPr>
          <p:cNvPr id="7" name="Ամսաթվի տեղապա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8" name="Էջատակի տեղապա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9" name="Սահիկի համարի տեղապա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Միայն անվանու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ում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Ամսաթվի տեղապա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4" name="Էջատակի տեղապա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5" name="Սահիկի համարի տեղապա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Դատար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մսաթվի տեղապա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3" name="Էջատակի տեղապա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4" name="Սահիկի համարի տեղապա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Բովանդակություն՝ տակագրո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ում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Բովանդակության տեղապահ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y-AM" smtClean="0"/>
              <a:t>Հիմնօրինակ գրվածքի ոճը</a:t>
            </a:r>
          </a:p>
          <a:p>
            <a:pPr lvl="1"/>
            <a:r>
              <a:rPr lang="hy-AM" smtClean="0"/>
              <a:t>Երկրորդ մակարդակl</a:t>
            </a:r>
          </a:p>
          <a:p>
            <a:pPr lvl="2"/>
            <a:r>
              <a:rPr lang="hy-AM" smtClean="0"/>
              <a:t>Երրորդ մակարդակ</a:t>
            </a:r>
          </a:p>
          <a:p>
            <a:pPr lvl="3"/>
            <a:r>
              <a:rPr lang="hy-AM" smtClean="0"/>
              <a:t>Չորրորդ մակարդակ</a:t>
            </a:r>
          </a:p>
          <a:p>
            <a:pPr lvl="4"/>
            <a:r>
              <a:rPr lang="hy-AM" smtClean="0"/>
              <a:t>Հինգերրորդ մակարդակ</a:t>
            </a:r>
            <a:endParaRPr lang="hy-AM" dirty="0"/>
          </a:p>
        </p:txBody>
      </p:sp>
      <p:sp>
        <p:nvSpPr>
          <p:cNvPr id="4" name="Գրվածքի տեղապահ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y-AM" smtClean="0"/>
              <a:t>Հիմնօրինակ գրվածքի ոճը</a:t>
            </a:r>
          </a:p>
        </p:txBody>
      </p:sp>
      <p:sp>
        <p:nvSpPr>
          <p:cNvPr id="5" name="Ամսաթվի տեղապա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6" name="Էջատակի տեղապա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7" name="Սահիկի համարի տեղապա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Նկար՝ տակագրո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ում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Նկարի տեղապահ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y-AM" smtClean="0"/>
              <a:t>Նկար ավելացնելու համար սեղմեք պատկերակը</a:t>
            </a:r>
            <a:endParaRPr lang="hy-AM" dirty="0"/>
          </a:p>
        </p:txBody>
      </p:sp>
      <p:sp>
        <p:nvSpPr>
          <p:cNvPr id="4" name="Գրվածքի տեղապահ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y-AM" smtClean="0"/>
              <a:t>Հիմնօրինակ գրվածքի ոճը</a:t>
            </a:r>
          </a:p>
        </p:txBody>
      </p:sp>
      <p:sp>
        <p:nvSpPr>
          <p:cNvPr id="5" name="Ամսաթվի տեղապա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6" name="Էջատակի տեղապա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y-AM"/>
          </a:p>
        </p:txBody>
      </p:sp>
      <p:sp>
        <p:nvSpPr>
          <p:cNvPr id="7" name="Սահիկի համարի տեղապա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ման տեղապա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y-AM" smtClean="0"/>
              <a:t>Հիմնօրինակ անվանման ոճը</a:t>
            </a:r>
            <a:endParaRPr lang="hy-AM" dirty="0"/>
          </a:p>
        </p:txBody>
      </p:sp>
      <p:sp>
        <p:nvSpPr>
          <p:cNvPr id="3" name="Գրվածքի տեղապահ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y-AM" smtClean="0"/>
              <a:t>Հիմնօրինակ գրվածքի ոճը</a:t>
            </a:r>
          </a:p>
          <a:p>
            <a:pPr lvl="1"/>
            <a:r>
              <a:rPr lang="hy-AM" smtClean="0"/>
              <a:t>Երկրորդ մակարդակl</a:t>
            </a:r>
          </a:p>
          <a:p>
            <a:pPr lvl="2"/>
            <a:r>
              <a:rPr lang="hy-AM" smtClean="0"/>
              <a:t>Երրորդ մակարդակ</a:t>
            </a:r>
          </a:p>
          <a:p>
            <a:pPr lvl="3"/>
            <a:r>
              <a:rPr lang="hy-AM" smtClean="0"/>
              <a:t>Չորրորդ մակարդակ</a:t>
            </a:r>
          </a:p>
          <a:p>
            <a:pPr lvl="4"/>
            <a:r>
              <a:rPr lang="hy-AM" smtClean="0"/>
              <a:t>Հինգերրորդ մակարդակ</a:t>
            </a:r>
            <a:endParaRPr lang="hy-AM" dirty="0"/>
          </a:p>
        </p:txBody>
      </p:sp>
      <p:sp>
        <p:nvSpPr>
          <p:cNvPr id="4" name="Ամսաթվի տեղապա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hy-AM" smtClean="0"/>
              <a:t>30.10.2013</a:t>
            </a:fld>
            <a:endParaRPr lang="hy-AM"/>
          </a:p>
        </p:txBody>
      </p:sp>
      <p:sp>
        <p:nvSpPr>
          <p:cNvPr id="5" name="Էջատակի տեղապա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y-AM"/>
          </a:p>
        </p:txBody>
      </p:sp>
      <p:sp>
        <p:nvSpPr>
          <p:cNvPr id="6" name="Սահիկի համարի տեղապա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hy-AM" smtClean="0"/>
              <a:t>‹#›</a:t>
            </a:fld>
            <a:endParaRPr lang="hy-AM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y-A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Անվանում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y-AM" dirty="0"/>
          </a:p>
        </p:txBody>
      </p:sp>
      <p:sp>
        <p:nvSpPr>
          <p:cNvPr id="3" name="Ենթանվանում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y-AM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