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q-A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bajtësja e titulli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q-AL"/>
          </a:p>
        </p:txBody>
      </p:sp>
      <p:sp>
        <p:nvSpPr>
          <p:cNvPr id="3" name="Mbajtësi i datë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sq-AL" smtClean="0"/>
              <a:t>10/30/2013</a:t>
            </a:fld>
            <a:endParaRPr lang="sq-AL"/>
          </a:p>
        </p:txBody>
      </p:sp>
      <p:sp>
        <p:nvSpPr>
          <p:cNvPr id="4" name="Vendndodhja e numrit të rrëshqitj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q-AL"/>
          </a:p>
        </p:txBody>
      </p:sp>
      <p:sp>
        <p:nvSpPr>
          <p:cNvPr id="5" name="Vendndodhja e shënimev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q-AL" smtClean="0"/>
              <a:t>Kliko për të redaktuar stilet e tekstit kryesor</a:t>
            </a:r>
          </a:p>
          <a:p>
            <a:pPr lvl="1"/>
            <a:r>
              <a:rPr lang="sq-AL" smtClean="0"/>
              <a:t>Niveli i dytë</a:t>
            </a:r>
          </a:p>
          <a:p>
            <a:pPr lvl="2"/>
            <a:r>
              <a:rPr lang="sq-AL" smtClean="0"/>
              <a:t>Niveli i tretë</a:t>
            </a:r>
          </a:p>
          <a:p>
            <a:pPr lvl="3"/>
            <a:r>
              <a:rPr lang="sq-AL" smtClean="0"/>
              <a:t>Niveli i katërt</a:t>
            </a:r>
          </a:p>
          <a:p>
            <a:pPr lvl="4"/>
            <a:r>
              <a:rPr lang="sq-AL" smtClean="0"/>
              <a:t>Niveli i pestë</a:t>
            </a:r>
            <a:endParaRPr lang="sq-AL"/>
          </a:p>
        </p:txBody>
      </p:sp>
      <p:sp>
        <p:nvSpPr>
          <p:cNvPr id="6" name="Vendndodhja e fundit të faqe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q-AL"/>
          </a:p>
        </p:txBody>
      </p:sp>
      <p:sp>
        <p:nvSpPr>
          <p:cNvPr id="7" name="Vendndodhja e numrit të rrëshqitje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ndndodhja e imazhit të rrëshqitj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Vendndodhja e shënimev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q-A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Vendndodhja e numrit të rrëshqitjes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sq-AL" smtClean="0"/>
              <a:t>1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i i titul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q-AL"/>
              <a:t>Kliko të redaktosh stil të titullit të modelit</a:t>
            </a:r>
          </a:p>
        </p:txBody>
      </p:sp>
      <p:sp>
        <p:nvSpPr>
          <p:cNvPr id="3" name="Nëntitulli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q-AL"/>
              <a:t>Kliko për të redaktuar stilin e nëntitullit model</a:t>
            </a:r>
          </a:p>
        </p:txBody>
      </p:sp>
      <p:sp>
        <p:nvSpPr>
          <p:cNvPr id="4" name="Vendmbajtësi i datë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sq-AL" smtClean="0"/>
              <a:t>21.1.2019 г.</a:t>
            </a:fld>
            <a:endParaRPr lang="sq-AL"/>
          </a:p>
        </p:txBody>
      </p:sp>
      <p:sp>
        <p:nvSpPr>
          <p:cNvPr id="5" name="Vendmbajtësi i fundit të faqe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Vendmbajtësi i numrit të pamjes rrëshqitës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l dhe tekst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/>
              <a:t>Kliko të redaktosh stil të titullit të modelit</a:t>
            </a:r>
          </a:p>
        </p:txBody>
      </p:sp>
      <p:sp>
        <p:nvSpPr>
          <p:cNvPr id="3" name="Vendmbajtësi i tekstit vertik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</a:p>
        </p:txBody>
      </p:sp>
      <p:sp>
        <p:nvSpPr>
          <p:cNvPr id="4" name="Vendmbajtësi i datë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sq-AL" smtClean="0"/>
              <a:t>21.1.2019 г.</a:t>
            </a:fld>
            <a:endParaRPr lang="sq-AL"/>
          </a:p>
        </p:txBody>
      </p:sp>
      <p:sp>
        <p:nvSpPr>
          <p:cNvPr id="5" name="Vendmbajtësi i fundit të faqe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Vendmbajtësi i numrit të pamjes rrëshqitës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l vertikal dh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 vertik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q-AL"/>
              <a:t>Kliko të redaktosh stil të titullit të modelit</a:t>
            </a:r>
          </a:p>
        </p:txBody>
      </p:sp>
      <p:sp>
        <p:nvSpPr>
          <p:cNvPr id="3" name="Vendmbajtësi i tekstit vertik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</a:p>
        </p:txBody>
      </p:sp>
      <p:sp>
        <p:nvSpPr>
          <p:cNvPr id="4" name="Vendmbajtësi i datë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sq-AL" smtClean="0"/>
              <a:t>21.1.2019 г.</a:t>
            </a:fld>
            <a:endParaRPr lang="sq-AL"/>
          </a:p>
        </p:txBody>
      </p:sp>
      <p:sp>
        <p:nvSpPr>
          <p:cNvPr id="5" name="Vendmbajtësi i fundit të faqe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Vendmbajtësi i numrit të pamjes rrëshqitës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li dhe përmbajt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/>
              <a:t>Kliko të redaktosh stil të titullit të modelit</a:t>
            </a:r>
          </a:p>
        </p:txBody>
      </p:sp>
      <p:sp>
        <p:nvSpPr>
          <p:cNvPr id="3" name="Vendmbajtësi i përmbajtje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</a:p>
        </p:txBody>
      </p:sp>
      <p:sp>
        <p:nvSpPr>
          <p:cNvPr id="4" name="Vendmbajtësi i datë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sq-AL" smtClean="0"/>
              <a:t>21.1.2019 г.</a:t>
            </a:fld>
            <a:endParaRPr lang="sq-AL"/>
          </a:p>
        </p:txBody>
      </p:sp>
      <p:sp>
        <p:nvSpPr>
          <p:cNvPr id="5" name="Vendmbajtësi i fundit të faqe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Vendmbajtësi i numrit të pamjes rrëshqitës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oka e faqes së seksio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q-AL"/>
              <a:t>Kliko të redaktosh stil të titullit të modelit</a:t>
            </a:r>
          </a:p>
        </p:txBody>
      </p:sp>
      <p:sp>
        <p:nvSpPr>
          <p:cNvPr id="3" name="Vendmbajtësi i teksti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q-AL"/>
              <a:t>Kliko për të redaktuar stilet e tekstit kryesor</a:t>
            </a:r>
          </a:p>
        </p:txBody>
      </p:sp>
      <p:sp>
        <p:nvSpPr>
          <p:cNvPr id="4" name="Vendmbajtësi i datë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sq-AL" smtClean="0"/>
              <a:t>21.1.2019 г.</a:t>
            </a:fld>
            <a:endParaRPr lang="sq-AL"/>
          </a:p>
        </p:txBody>
      </p:sp>
      <p:sp>
        <p:nvSpPr>
          <p:cNvPr id="5" name="Vendmbajtësi i fundit të faqe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6" name="Vendmbajtësi i numrit të pamjes rrëshqitës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y përmbaj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/>
              <a:t>Kliko të redaktosh stil të titullit të modelit</a:t>
            </a:r>
          </a:p>
        </p:txBody>
      </p:sp>
      <p:sp>
        <p:nvSpPr>
          <p:cNvPr id="3" name="Vendmbajtësi i përmbajtje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</a:p>
        </p:txBody>
      </p:sp>
      <p:sp>
        <p:nvSpPr>
          <p:cNvPr id="4" name="Vendmbajtësi i përmbajtje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</a:p>
        </p:txBody>
      </p:sp>
      <p:sp>
        <p:nvSpPr>
          <p:cNvPr id="5" name="Vendmbajtësi i datë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sq-AL" smtClean="0"/>
              <a:t>21.1.2019 г.</a:t>
            </a:fld>
            <a:endParaRPr lang="sq-AL"/>
          </a:p>
        </p:txBody>
      </p:sp>
      <p:sp>
        <p:nvSpPr>
          <p:cNvPr id="6" name="Vendmbajtësi i fundit të faqe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Vendmbajtësi i numrit të pamjes rrëshqitës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raha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q-AL"/>
              <a:t>Kliko të redaktosh stil të titullit të modelit</a:t>
            </a:r>
          </a:p>
        </p:txBody>
      </p:sp>
      <p:sp>
        <p:nvSpPr>
          <p:cNvPr id="3" name="Vendmbajtësi i teksti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q-AL"/>
              <a:t>Kliko për të redaktuar stilet e tekstit kryesor</a:t>
            </a:r>
          </a:p>
        </p:txBody>
      </p:sp>
      <p:sp>
        <p:nvSpPr>
          <p:cNvPr id="4" name="Vendmbajtësi i përmbajtje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</a:p>
        </p:txBody>
      </p:sp>
      <p:sp>
        <p:nvSpPr>
          <p:cNvPr id="5" name="Vendmbajtësi i teksti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q-AL"/>
              <a:t>Kliko për të redaktuar stilet e tekstit kryesor</a:t>
            </a:r>
          </a:p>
        </p:txBody>
      </p:sp>
      <p:sp>
        <p:nvSpPr>
          <p:cNvPr id="6" name="Vendmbajtësi i përmbajtje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</a:p>
        </p:txBody>
      </p:sp>
      <p:sp>
        <p:nvSpPr>
          <p:cNvPr id="7" name="Vendmbajtësi i datë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sq-AL" smtClean="0"/>
              <a:t>21.1.2019 г.</a:t>
            </a:fld>
            <a:endParaRPr lang="sq-AL"/>
          </a:p>
        </p:txBody>
      </p:sp>
      <p:sp>
        <p:nvSpPr>
          <p:cNvPr id="8" name="Vendmbajtësi i fundit të faqe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9" name="Vendmbajtësi i numrit të pamjes rrëshqitës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etëm titul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/>
              <a:t>Kliko të redaktosh stil të titullit të modelit</a:t>
            </a:r>
          </a:p>
        </p:txBody>
      </p:sp>
      <p:sp>
        <p:nvSpPr>
          <p:cNvPr id="3" name="Vendmbajtësi i datë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sq-AL" smtClean="0"/>
              <a:t>21.1.2019 г.</a:t>
            </a:fld>
            <a:endParaRPr lang="sq-AL"/>
          </a:p>
        </p:txBody>
      </p:sp>
      <p:sp>
        <p:nvSpPr>
          <p:cNvPr id="4" name="Vendmbajtësi i fundit të faqe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5" name="Vendmbajtësi i numrit të pamjes rrëshqitës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ndmbajtësi i datë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sq-AL" smtClean="0"/>
              <a:t>21.1.2019 г.</a:t>
            </a:fld>
            <a:endParaRPr lang="sq-AL"/>
          </a:p>
        </p:txBody>
      </p:sp>
      <p:sp>
        <p:nvSpPr>
          <p:cNvPr id="3" name="Vendmbajtësi i fundit të faqe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4" name="Vendmbajtësi i numrit të pamjes rrëshqitës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ërmbajtja me emërtim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q-AL"/>
              <a:t>Kliko të redaktosh stil të titullit të modelit</a:t>
            </a:r>
          </a:p>
        </p:txBody>
      </p:sp>
      <p:sp>
        <p:nvSpPr>
          <p:cNvPr id="3" name="Vendmbajtësi i përmbajtje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</a:p>
        </p:txBody>
      </p:sp>
      <p:sp>
        <p:nvSpPr>
          <p:cNvPr id="4" name="Vendmbajtësi i teksti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q-AL"/>
              <a:t>Kliko për të redaktuar stilet e tekstit kryesor</a:t>
            </a:r>
          </a:p>
        </p:txBody>
      </p:sp>
      <p:sp>
        <p:nvSpPr>
          <p:cNvPr id="5" name="Vendmbajtësi i datë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sq-AL" smtClean="0"/>
              <a:t>21.1.2019 г.</a:t>
            </a:fld>
            <a:endParaRPr lang="sq-AL"/>
          </a:p>
        </p:txBody>
      </p:sp>
      <p:sp>
        <p:nvSpPr>
          <p:cNvPr id="6" name="Vendmbajtësi i fundit të faqe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Vendmbajtësi i numrit të pamjes rrëshqitës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zhi me emërtim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q-AL"/>
              <a:t>Kliko të redaktosh stil të titullit të modelit</a:t>
            </a:r>
          </a:p>
        </p:txBody>
      </p:sp>
      <p:sp>
        <p:nvSpPr>
          <p:cNvPr id="3" name="Vendmbajtësi i imazhit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q-AL"/>
          </a:p>
        </p:txBody>
      </p:sp>
      <p:sp>
        <p:nvSpPr>
          <p:cNvPr id="4" name="Vendmbajtësi i teksti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q-AL"/>
              <a:t>Kliko për të redaktuar stilet e tekstit kryesor</a:t>
            </a:r>
          </a:p>
        </p:txBody>
      </p:sp>
      <p:sp>
        <p:nvSpPr>
          <p:cNvPr id="5" name="Vendmbajtësi i datë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sq-AL" smtClean="0"/>
              <a:t>21.1.2019 г.</a:t>
            </a:fld>
            <a:endParaRPr lang="sq-AL"/>
          </a:p>
        </p:txBody>
      </p:sp>
      <p:sp>
        <p:nvSpPr>
          <p:cNvPr id="6" name="Vendmbajtësi i fundit të faqe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7" name="Vendmbajtësi i numrit të pamjes rrëshqitës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ndmbajtësi i titullit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q-AL"/>
              <a:t>Kliko të redaktosh stil të titullit të modelit</a:t>
            </a:r>
          </a:p>
        </p:txBody>
      </p:sp>
      <p:sp>
        <p:nvSpPr>
          <p:cNvPr id="3" name="Vendmbajtësi i teksti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q-AL"/>
              <a:t>Kliko për të redaktuar stilet e tekstit kryesor</a:t>
            </a:r>
          </a:p>
          <a:p>
            <a:pPr lvl="1"/>
            <a:r>
              <a:rPr lang="sq-AL"/>
              <a:t>Niveli i dytë</a:t>
            </a:r>
          </a:p>
          <a:p>
            <a:pPr lvl="2"/>
            <a:r>
              <a:rPr lang="sq-AL"/>
              <a:t>Niveli i tretë</a:t>
            </a:r>
          </a:p>
          <a:p>
            <a:pPr lvl="3"/>
            <a:r>
              <a:rPr lang="sq-AL"/>
              <a:t>Niveli i katërt</a:t>
            </a:r>
          </a:p>
          <a:p>
            <a:pPr lvl="4"/>
            <a:r>
              <a:rPr lang="sq-AL"/>
              <a:t>Niveli i pestë</a:t>
            </a:r>
          </a:p>
        </p:txBody>
      </p:sp>
      <p:sp>
        <p:nvSpPr>
          <p:cNvPr id="4" name="Vendmbajtësi i datë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4224-5F53-4681-B114-4FDA2DEB297A}" type="datetimeFigureOut">
              <a:rPr lang="sq-AL" smtClean="0"/>
              <a:t>21.1.2019 г.</a:t>
            </a:fld>
            <a:endParaRPr lang="sq-AL"/>
          </a:p>
        </p:txBody>
      </p:sp>
      <p:sp>
        <p:nvSpPr>
          <p:cNvPr id="5" name="Vendmbajtësi i fundit të faqe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q-AL"/>
          </a:p>
        </p:txBody>
      </p:sp>
      <p:sp>
        <p:nvSpPr>
          <p:cNvPr id="6" name="Vendmbajtësi i numrit të pamjes rrëshqitës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E07B-6C49-45E8-9BB0-876BFAD0C1D8}" type="slidenum">
              <a:rPr lang="sq-AL" smtClean="0"/>
              <a:t>‹#›</a:t>
            </a:fld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q-A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li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q-AL"/>
          </a:p>
        </p:txBody>
      </p:sp>
      <p:sp>
        <p:nvSpPr>
          <p:cNvPr id="3" name="Nëntitulli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q-AL"/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PresentationFormat>Ekran i gjerë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2012-08-15T19:42:41Z</dcterms:created>
  <dcterms:modified xsi:type="dcterms:W3CDTF">2019-01-22T07:54:27Z</dcterms:modified>
</cp:coreProperties>
</file>