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ar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الثانوي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ar-SA" smtClean="0"/>
              <a:t>2018-09-13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8442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ar-SA" smtClean="0"/>
              <a:t>2018-09-13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2371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ar-SA" smtClean="0"/>
              <a:t>2018-09-13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164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ar-SA" smtClean="0"/>
              <a:t>2018-09-13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2272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ar-SA" smtClean="0"/>
              <a:t>2018-09-13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8672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Femte nivå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ar-SA" smtClean="0"/>
              <a:t>2018-09-13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9236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ar-SA" smtClean="0"/>
              <a:t>2018-09-13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7765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ar-SA" smtClean="0"/>
              <a:t>2018-09-13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5660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ar-SA" smtClean="0"/>
              <a:t>2018-09-13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11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ar-SA" smtClean="0"/>
              <a:t>2018-09-13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4896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ar-SA" smtClean="0"/>
              <a:t>2018-09-13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7145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0A13A-DB3F-4AD5-B6AF-BDA0278A0A39}" type="datetimeFigureOut">
              <a:rPr lang="ar-SA" smtClean="0"/>
              <a:t>2018-09-13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2F05B-BAF9-488D-83DE-20A7CCFAC19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0728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94377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</cp:coreProperties>
</file>