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5EDBA-1765-4E0F-8D0E-1C8E939D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00961C-FF40-4481-BBD8-4BB0F7470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C3EF1-1ABC-4469-AE92-EA18838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C0FE5-C2EC-45F4-B733-977C0345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35845-0D60-4A0F-A1A3-2B16ED3C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5CF2B-34F5-41E0-80A9-5840C5D7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A1DD84-2F3F-4C6C-8E7B-E8A55F7F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CEE93-3F18-403F-BB50-289CC2E5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6AE3C-0B1E-4D43-A429-F17D5C76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9B920-2338-484D-B93C-067F7DE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02079C-A498-4150-B316-053126569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34970A-B17B-43BF-8953-6FBB3EB6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45F04-42A4-4115-AA47-E931F79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DE2CB-5440-4B0D-AF6B-BD1B22A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70354-6CE8-4D04-AF67-A5FDC433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902E5-57D9-42BF-8144-E21822A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820F8-8E5C-4F2F-A9BD-223C31F9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DB4FB-AC39-4BE3-B520-53B8FD37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4861D-6496-4528-AF1C-84F829A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288D2-C60E-4955-AE22-55F3763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70FA4-B660-44BD-84FB-98AA517E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A5C72B-746E-4882-B5C4-FE40D737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13D9F4-D092-465E-B3F5-C986961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CD8AE-D612-4908-8589-D01A0FB2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75D70-484A-49A8-AD3B-E164958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81800-5C55-4186-B3F2-5845E48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78D787-5606-4142-BC14-D07FD180F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4BFFF8-0D9E-457C-98B9-4BA622F4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90D26F-6881-4F1F-8BFF-25E90528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96F19-2462-477C-9442-20083477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15BEA5-90EE-4C19-BC0B-FB84E8B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CA28E-D443-4CA2-AF71-AC470DF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68436-B2E6-4D66-9FC4-163DE749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B8304-A34D-4F21-A867-4AB55D9E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279EC9-A167-45BC-93ED-C9ED47D70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9469DC-8B70-420B-9C73-C94CDE6F1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74891-C9D3-4D08-B046-4A925938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65D1A7-0345-493D-8CF1-9D0F972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9302-49F7-4CA1-9FDC-0B7848EA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CF9EC-3B0D-4419-825F-E5066C8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6A8E12-5ECF-4A53-A354-8E21237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36DCA8-9385-4AC4-8AE0-07BE303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803ABF-4532-4558-8F82-FBFF40D2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400F05-9E51-4980-AADE-7D160EA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C54EF2-3BE4-41D0-8B6F-38C89566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1B1078-EFF1-456C-8D39-70B46740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9E1B6-2D15-4635-94CA-F7A4B977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A9B797-758B-4650-8C5B-110774F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BD5FB1-8DD9-4F35-A6B9-D1135F4E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217A9-F32E-435D-BDF5-26EC1DC6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F0A132-B263-480D-89FF-3F982984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5A0C9-22BF-462B-971B-889634DC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9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2E5FF-CB35-487D-90C3-BD71FCED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CAE320-3216-4B16-A8CE-C35C3B21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D28A77-CFEA-4C3C-8D52-9FCFE063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F87373-A534-4FFC-A725-6CDA91E8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4D20C-A619-44E8-99F0-8FE857D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27F300-3058-4A1A-9E02-E8344773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706B2C-2285-49D0-86D5-1AF0B9AB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E9F833-333B-4872-A26F-2DDF0340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9155F-1C22-4AE1-A2E3-CEBEE0F0D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9AEF-8D79-4C23-98A1-226F8F333B59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25DD1-5A31-4E12-B6A6-AC6E7E1D5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FE3-97E1-4144-8B86-03C48ED0D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949A-5E4A-4BF3-87CD-B9835604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4EABB-D6F0-404F-A757-D98D0EA13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6E902A-2546-4127-80B6-D98F7A8E1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69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2020-07-26T08:48:04Z</dcterms:created>
  <dcterms:modified xsi:type="dcterms:W3CDTF">2020-07-26T08:48:25Z</dcterms:modified>
</cp:coreProperties>
</file>