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C6D25-DF2C-E21A-2013-AB3E1D6F1FCE}">
  <a:tblStyle styleId="{072FC602-96C2-24B7-D460-229C9C534A1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CC5CA1E-EF63-61DD-A27C-10457A734F1C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41E9CC-4493-01E3-BF22-DA68CEB2EC57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E24B67-40D4-715A-FB2D-C6A7DC4F9A52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95A702-0A0F-2740-A20E-543F920E50C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50478F-DFEC-605F-1B6E-018DB91365A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6C78433-6F49-8E85-026C-06A965B605D1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AE5C5D-D9C3-B1A3-C07A-F5C1DACB787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E0FB158-A72F-9341-013E-D38D43C58BA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982A7D-04F0-7AC9-4689-DB255FAF0769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9E2637-C654-7C7B-7EE7-493C871E98C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FC01DCE-AB71-5520-50ED-7C8945790492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8ADE5D-11AF-7A4F-45DD-E5D7CAF1FC66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467482-653E-AEFA-BEF4-373D0E5BBCE2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A2C30C-4E67-7C69-58A5-7C35DBCCFEED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4ED428-BCC3-D60A-146B-A5396F4ADF1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438E41-FD09-8712-725F-D4A84B8B67F6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3BBEBB-2C3C-9BEA-05FF-2A189CC4CE0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A4A2AB-14FD-4C38-6F12-2912ACCA89FD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5AD4190-CD9B-F702-5F15-1ED494D70F0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AE5F1B-86FA-953E-E420-79BC83D7B768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5685427-C2AB-4741-3CE8-7FC66501B001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EF5BE2-A70B-71C9-0ABC-54F66E34456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9B3011-0743-62CA-7690-F81BA0493FD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773828-6184-9EAC-EE5C-01199BEF5ED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86A6910-727B-9AE6-9B11-A3A1D23DC1B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8D5564E-8D8D-D57D-B6D4-4DDA289481C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4D20BD3-3FC0-6B0C-F552-CFEAF210620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125EAD-E959-341E-526E-CC3671718BC1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CB12757-1E59-39B1-FB87-CF3C6FDDE785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B7E2FE5-E182-8D9C-2AFC-54F805F4052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589B58-46AB-5F1B-99EF-B713CE1E9E69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68AE728-F2E5-CC38-2CF1-17422A8A6AC6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F19F447-517E-16DA-3553-3FD27B70E73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736C4F-0071-A004-BDA3-3C60B5407E1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9B54A05-7EFC-161F-1E27-43F2E51A17C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AC29879-7FFF-6322-2192-51F651927D2C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B2A840D-C644-2095-E2BD-5DB21DAA7D8A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47F8826-40E1-2237-49EE-0EB8B055674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85B8C3-24B1-3195-26B0-8683576C396D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086181B-CBFD-7C95-C055-95F1DCF1B81F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A83992-7F4C-5FD9-A3B7-E41007B55E2C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421251-8F14-C7AF-5A33-8A00632641E0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AAA3B88-8380-6419-0123-3F2C23FDDF7A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42AA37-CA3A-E56F-F071-B1C95F3368E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797808-F808-547F-8247-257610099CD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37D84A-9718-2466-3EC7-048DE5EE2272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633771F-F778-2DAE-D5EE-1DEA77506DA7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713265-5E08-E715-7C2C-811A437943D8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367BF7-8B7E-EF4E-7572-60EB06CAB39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15B209-1C95-5919-B971-B3A8DE5CF6F3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E0A14DB-E65A-43EA-E1E4-E653896ED4E6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B74A504-E8A0-B2A2-DE3E-994C67C390A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1E64914-69B8-2B18-1992-3A56FBB7319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B772473-DFEC-5695-5FE4-A9880F44D409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E8B1E3D-A716-71C4-A5DA-6D525850C4C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8D390C-057F-5E07-932F-E806BD4FE4A0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A595E0F-F7B8-FEF1-B562-2F37576A925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DA049E-C950-7899-591A-1A7AF712A333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0A1443-7020-61C6-1549-6AECFD5B5A4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C77EE-9B8D-2CDD-761C-911E6F4C684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F8F812F-3A24-27A9-F63F-D1ED8A7523DD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AC6D25-DF2C-E21A-2013-AB3E1D6F1FCE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yoffi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sz="8000" b="1"/>
              <a:t>Wie kann </a:t>
            </a:r>
            <a:br>
              <a:rPr lang="de-DE"/>
            </a:br>
            <a:r>
              <a:rPr lang="de-DE"/>
              <a:t>man herausfordern?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sz="5500" b="1"/>
              <a:t>Amerikanische  Indianer </a:t>
            </a:r>
            <a:endParaRPr lang="de-DE"/>
          </a:p>
          <a:p>
            <a:pPr lvl="0">
              <a:defRPr/>
            </a:pPr>
            <a:r>
              <a:rPr lang="de-DE" sz="4700"/>
              <a:t>(XVII Jh.)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 algn="r">
              <a:defRPr/>
            </a:pPr>
            <a:r>
              <a:rPr lang="de-DE"/>
              <a:t>legten den  Tomahawk </a:t>
            </a:r>
          </a:p>
          <a:p>
            <a:pPr lvl="0">
              <a:defRPr/>
            </a:pPr>
            <a:r>
              <a:rPr lang="de-DE"/>
              <a:t>auf die Erde im gegnerischen Lager</a:t>
            </a:r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b="1"/>
              <a:t>Europäische Ritter</a:t>
            </a:r>
            <a:br>
              <a:rPr lang="de-DE"/>
            </a:br>
            <a:r>
              <a:rPr lang="de-DE" sz="4800"/>
              <a:t>(XII-XVI Jh.)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warfen einen Handschuh dem Gegner ins Gesicht </a:t>
            </a:r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endParaRPr lang="de-DE" b="1"/>
          </a:p>
          <a:p>
            <a:pPr lvl="0">
              <a:defRPr/>
            </a:pPr>
            <a:endParaRPr lang="de-DE" b="1"/>
          </a:p>
          <a:p>
            <a:pPr lvl="0">
              <a:defRPr/>
            </a:pPr>
            <a:r>
              <a:rPr lang="de-DE" sz="5400" b="1" i="0" u="none" strike="noStrike" cap="none">
                <a:solidFill>
                  <a:schemeClr val="tx1"/>
                </a:solidFill>
                <a:latin typeface="Georgia"/>
              </a:rPr>
              <a:t>Afrikanische Stämme Yoruba </a:t>
            </a:r>
            <a:br>
              <a:rPr lang="de-DE"/>
            </a:br>
            <a:endParaRPr lang="de-DE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sendeten </a:t>
            </a:r>
          </a:p>
          <a:p>
            <a:pPr lvl="0">
              <a:defRPr/>
            </a:pPr>
            <a:r>
              <a:rPr lang="de-DE" sz="4200" b="0" i="0" u="none" strike="noStrike" cap="none">
                <a:solidFill>
                  <a:schemeClr val="tx1"/>
                </a:solidFill>
                <a:latin typeface="Georgia"/>
              </a:rPr>
              <a:t>dem Gegner </a:t>
            </a:r>
            <a:r>
              <a:rPr lang="de-DE"/>
              <a:t>eine  </a:t>
            </a:r>
          </a:p>
          <a:p>
            <a:pPr lvl="0">
              <a:defRPr/>
            </a:pPr>
            <a:r>
              <a:rPr lang="de-DE"/>
              <a:t>Kaurimuschel</a:t>
            </a:r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b="1"/>
              <a:t>Englische Gentlemen</a:t>
            </a:r>
            <a:br>
              <a:rPr lang="de-DE"/>
            </a:br>
            <a:r>
              <a:rPr lang="de-DE" sz="4800"/>
              <a:t>(XVII Jh.)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schickten eine höfliche Nachricht</a:t>
            </a:r>
          </a:p>
          <a:p>
            <a:pPr lvl="0">
              <a:defRPr/>
            </a:pPr>
            <a:r>
              <a:rPr lang="de-DE"/>
              <a:t>mit der Herausforderung</a:t>
            </a:r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sz="6000" b="1"/>
              <a:t>Japanische Samurais</a:t>
            </a:r>
            <a:br>
              <a:rPr lang="de-DE"/>
            </a:br>
            <a:r>
              <a:rPr lang="de-DE" sz="4800"/>
              <a:t>(XII-XVII Jh)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 lang="de-DE"/>
              <a:t>rasselten mit ihrer Waffe und Scheide</a:t>
            </a:r>
          </a:p>
          <a:p>
            <a:pPr lvl="0">
              <a:defRPr/>
            </a:pPr>
            <a:r>
              <a:rPr lang="de-DE"/>
              <a:t>um die Aufmerksamkeit des Gegners anzuziehen</a:t>
            </a:r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sz="6000" b="1"/>
              <a:t>Office-Plankton</a:t>
            </a:r>
            <a:br>
              <a:rPr lang="de-DE"/>
            </a:br>
            <a:r>
              <a:rPr lang="de-DE" sz="4800"/>
              <a:t>(XXI Jh.)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 sz="3600"/>
              <a:t>fordert die Konkurrenten im Thema seiner E-Mail heraus</a:t>
            </a:r>
            <a:endParaRPr lang="de-DE"/>
          </a:p>
          <a:p>
            <a:pPr lvl="0">
              <a:defRPr/>
            </a:pPr>
            <a:endParaRPr lang="de-DE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lang="de-DE" sz="8800"/>
              <a:t>ONLYOFFICE </a:t>
            </a:r>
            <a:br>
              <a:rPr lang="de-DE"/>
            </a:br>
            <a:r>
              <a:rPr lang="de-DE"/>
              <a:t>steht für Frieden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  <a:p>
            <a:pPr marL="0" lvl="0" indent="0" algn="ctr">
              <a:buNone/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PresentationFormat>On-screen Show (4:3)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Office Theme</vt:lpstr>
      <vt:lpstr>Wie kann  man herausfordern?</vt:lpstr>
      <vt:lpstr>Amerikanische  Indianer  (XVII Jh.)</vt:lpstr>
      <vt:lpstr>Europäische Ritter (XII-XVI Jh.)</vt:lpstr>
      <vt:lpstr>  Afrikanische Stämme Yoruba  </vt:lpstr>
      <vt:lpstr>Englische Gentlemen (XVII Jh.)</vt:lpstr>
      <vt:lpstr>Japanische Samurais (XII-XVII Jh)</vt:lpstr>
      <vt:lpstr>Office-Plankton (XXI Jh.)</vt:lpstr>
      <vt:lpstr>ONLYOFFICE  steht für Frieden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2012-12-03T06:56:55Z</dcterms:created>
  <dcterms:modified xsi:type="dcterms:W3CDTF">2021-09-15T09:40:31Z</dcterms:modified>
</cp:coreProperties>
</file>