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34642B-F214-6181-FC60-5B8FA08D09F4}">
  <a:tblStyle styleId="{6B12B9AC-2C06-8C0B-2971-31DD3B4B5252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61B122-A1BC-9D9F-FF57-0CE9CA7BD934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73B65E3-967D-CCC5-639A-AC7210F71EA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2D172F4-5601-FD6E-A0A8-BE51C07C880C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E00063-B421-679C-B855-88186C7DEC4F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E6F9292-0FCE-47EC-B8D4-E8612749627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4C9651-A847-9DD0-AABB-B9DB58951747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F2E23D4-7E54-33D1-BC6A-D89C8BA4A18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896F55C-C12B-62B4-8810-19952A651A6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D44F1B-7F62-8830-0DB4-432DF2DFF23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887F2B-4497-01AC-694C-FA4385BEA4C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EA72791-3D7D-0265-FC6A-0AD42CB5269A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60AC32-38EE-C431-FD70-4E2396ED0096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4DAF4BA-7584-6740-0004-3A4EB98F087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08E8EB-708F-9020-9B82-22718F2DC4A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12E0651-042C-CA6F-7E38-93A9F53A2A25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E783C9-DFC3-02A1-E465-8E000DAE9886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46785FA-2856-47F1-2490-DE9F7D70D582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62D4467-9CFA-E3CC-1010-C594ED8E9BE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37376B0-D708-D31F-D3B3-16B0A3B7CFAA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FB14DAD-6DED-7775-D4FB-7169532B8FE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2DF137-E704-E7C5-B50E-BCED8348EAF5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EEE386-A33A-2E6A-29AD-D27EBF5C40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A502BD9-0918-2652-459B-676AA8927A27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9475444-0F45-03A4-E166-B2A9CFE15D1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FC01F6-0A9C-49A8-839D-7E068EF8171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7180C0-467E-CBA4-B8CB-8AB21EF8AAA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95BE523-8E54-79B7-0706-7536656B3B3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7E5C0F-37B6-AFA1-4289-65E113CEBF76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A57826C-73A6-0043-CEA2-39742A9167F6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7C1EB8-E1F2-C342-8901-66D259C5C35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6EF4780-A6D1-4020-5AA3-9EA4B1698404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70BE19-3865-9646-6A3F-E4C56F44448D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2CFD87-9857-20A7-DAC1-733B435953D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D9636D-1E77-A7D0-4E4E-7C589B2D69B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D880E2-9CF6-D725-F3C8-12C4BC3D435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7B58CC8-E83C-C9FC-AD3C-800D503A9FA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A141A90-2FFC-19E4-18C5-0CDD31A5961B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64A4FA-0EED-90CD-BCD6-0F7582FC89CB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27A4BF-AB1E-564D-3DE3-8013DD7438A9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348A39C-5954-5272-F41A-CAD67925629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B953F87-A126-AB1C-C68A-AFFF9FFA24CC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CF6399-6B36-B53B-263F-29674BB1D09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96ADE00-5A9E-65C4-0488-8BE85C2B004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0D6468-E3FA-D3B8-8048-CE5080144D1A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4E8CF5B-F389-7FB9-F800-1B9CFF420DB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9AA64D-A571-352F-5DF0-36C43675249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30F8B96-7EB0-F79B-F20D-96F6B0B3C2E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28B4B7-7D94-D377-441A-3ED08FCD693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E8930F6-F7E0-1986-1AE3-2C21E700934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4C8E794-F48F-93C0-7FF0-3322F18EF70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C34642B-F214-6181-FC60-5B8FA08D09F4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32A3C6-3E57-EDA1-C262-176387B6EC7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F882963-4B88-6212-3BE1-3299ABAB86E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1E065F5-BD81-B14E-0564-F8546554F61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B9AB1D7-2ED9-20CF-E47F-D6444B79639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2FB32EA-47CD-1DDF-3E84-54586EC6FA8A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D90595-9C78-9306-8AE6-9424445E22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387DFE-5B5B-FD9C-7594-DFCAF252CD77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678806-5784-EAF1-F4B7-BBD859133993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0F63EC4-4839-3E19-8A9C-DA6CDD9167D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C7E676-2100-C142-9135-EDF7D413E28C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362CA0-6491-5E62-0D2C-4BFDF989A118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3EDA21-E040-F511-D0F7-F2EB724E354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AB71B5-8DA3-FF77-F494-FF4EA2BFEA8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90CC0F-A2FD-25C2-49F4-BBFBEBB9D482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3B13BD-FA97-D9B7-8535-68C9984D2D64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C338207-6134-64F5-4EEF-4DB5BA97A9E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89001D-4396-35DE-0DF6-933B2A3FA3E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4FB8B5B-45DD-EA98-1F12-053B6105275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703B2C0-012A-48C1-1874-843D0CEE0D0D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185D89-8C60-EA74-2917-3416E1CBE97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70A7DB-85AA-FA37-351B-E1FF696D6C50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655405-5C6A-8197-14FB-B43D3BF62477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07A5FB6-CFF0-749F-8339-A81DE293CD92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637D1C6-6C37-7C54-8600-E8AA73C608E5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242F4C6-DAB9-7358-5954-44FD67C507E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3D72-F599-8F1A-B354-66BAB47A54DE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FA0F717-28C2-8467-C764-6DCEF4A6DB8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CC6109A-0CD6-3BB7-64EB-7AB1B03451E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030E462-DADF-072C-28B3-12D3B24CA80B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B92D70-4DC6-6EB1-1DC0-A49DF2C8A3A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7E76814-1416-D35B-5814-2682BDD1EDED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AE1951B-3DB8-944B-0EA0-13F9A46D8DDE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yoffi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43544" y="1193930"/>
            <a:ext cx="8056800" cy="3020400"/>
          </a:xfrm>
        </p:spPr>
        <p:txBody>
          <a:bodyPr/>
          <a:lstStyle/>
          <a:p>
            <a:pPr lvl="0">
              <a:defRPr/>
            </a:pPr>
            <a:r>
              <a:rPr lang="es-ES" sz="8000" b="1"/>
              <a:t>Cómo lanzan un reto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1509014" y="851754"/>
            <a:ext cx="7159785" cy="2064245"/>
          </a:xfrm>
        </p:spPr>
        <p:txBody>
          <a:bodyPr/>
          <a:lstStyle/>
          <a:p>
            <a:pPr lvl="0">
              <a:defRPr/>
            </a:pPr>
            <a:r>
              <a:rPr lang="es-ES" sz="5500" b="1"/>
              <a:t>Indígenas de los Estados Unidos</a:t>
            </a:r>
            <a:endParaRPr lang="es-ES"/>
          </a:p>
          <a:p>
            <a:pPr lvl="0">
              <a:defRPr/>
            </a:pPr>
            <a:r>
              <a:rPr lang="es-ES" sz="5500" b="1" i="0" u="none" strike="noStrike" cap="none">
                <a:solidFill>
                  <a:schemeClr val="tx1"/>
                </a:solidFill>
                <a:latin typeface="Georgia"/>
              </a:rPr>
              <a:t> </a:t>
            </a:r>
            <a:r>
              <a:rPr lang="es-ES" sz="4700"/>
              <a:t>(el siglo XVII )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386538" y="3585764"/>
            <a:ext cx="5616634" cy="2419200"/>
          </a:xfrm>
        </p:spPr>
        <p:txBody>
          <a:bodyPr/>
          <a:lstStyle/>
          <a:p>
            <a:pPr lvl="0">
              <a:defRPr/>
            </a:pPr>
            <a:r>
              <a:rPr lang="es-ES"/>
              <a:t>pusieron un tomahawk </a:t>
            </a:r>
          </a:p>
          <a:p>
            <a:pPr lvl="0">
              <a:defRPr/>
            </a:pPr>
            <a:r>
              <a:rPr lang="es-ES"/>
              <a:t>en la tierra en el campamento de rival</a:t>
            </a:r>
          </a:p>
          <a:p>
            <a:pPr lvl="0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2379" y="779460"/>
            <a:ext cx="7562766" cy="1724400"/>
          </a:xfrm>
        </p:spPr>
        <p:txBody>
          <a:bodyPr/>
          <a:lstStyle/>
          <a:p>
            <a:pPr lvl="0">
              <a:defRPr/>
            </a:pPr>
            <a:r>
              <a:rPr lang="es-ES" b="1"/>
              <a:t>Caballeros europeos</a:t>
            </a:r>
            <a:br>
              <a:rPr lang="es-ES"/>
            </a:br>
            <a:r>
              <a:rPr lang="es-ES" sz="4800"/>
              <a:t>(los siglos XII-XVI )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lanzaron el guante</a:t>
            </a:r>
          </a:p>
          <a:p>
            <a:pPr lvl="0">
              <a:defRPr/>
            </a:pPr>
            <a:r>
              <a:rPr lang="es-ES"/>
              <a:t>al rostro del rival</a:t>
            </a:r>
          </a:p>
          <a:p>
            <a:pPr lvl="0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872235" y="1796071"/>
            <a:ext cx="9470048" cy="1724400"/>
          </a:xfrm>
        </p:spPr>
        <p:txBody>
          <a:bodyPr/>
          <a:lstStyle/>
          <a:p>
            <a:pPr lvl="0">
              <a:defRPr/>
            </a:pPr>
            <a:r>
              <a:rPr lang="es-ES" b="1"/>
              <a:t>La tribu Yoruba </a:t>
            </a:r>
            <a:br>
              <a:rPr lang="es-ES"/>
            </a:br>
            <a:endParaRPr lang="es-E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85792" y="3942950"/>
            <a:ext cx="5396826" cy="2419200"/>
          </a:xfrm>
        </p:spPr>
        <p:txBody>
          <a:bodyPr/>
          <a:lstStyle/>
          <a:p>
            <a:pPr lvl="0">
              <a:defRPr/>
            </a:pPr>
            <a:r>
              <a:rPr lang="es-ES"/>
              <a:t>enviaron una concha </a:t>
            </a:r>
          </a:p>
          <a:p>
            <a:pPr lvl="0">
              <a:defRPr/>
            </a:pPr>
            <a:r>
              <a:rPr lang="es-ES"/>
              <a:t>Cypraea a los rivales</a:t>
            </a:r>
          </a:p>
          <a:p>
            <a:pPr lvl="0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64000" y="1191599"/>
            <a:ext cx="7200158" cy="1724400"/>
          </a:xfrm>
        </p:spPr>
        <p:txBody>
          <a:bodyPr/>
          <a:lstStyle/>
          <a:p>
            <a:pPr lvl="0">
              <a:defRPr/>
            </a:pPr>
            <a:r>
              <a:rPr lang="es-ES" b="1"/>
              <a:t>Caballeros ingleses</a:t>
            </a:r>
            <a:br>
              <a:rPr lang="es-ES"/>
            </a:br>
            <a:r>
              <a:rPr lang="es-ES" sz="4800"/>
              <a:t>(el siglo XVII)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4000" y="3942951"/>
            <a:ext cx="4896000" cy="2419200"/>
          </a:xfrm>
        </p:spPr>
        <p:txBody>
          <a:bodyPr/>
          <a:lstStyle/>
          <a:p>
            <a:pPr lvl="0">
              <a:defRPr/>
            </a:pPr>
            <a:r>
              <a:rPr lang="es-ES"/>
              <a:t>enviaron una  nota con el reto</a:t>
            </a:r>
          </a:p>
          <a:p>
            <a:pPr lvl="0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381" y="1191599"/>
            <a:ext cx="8441997" cy="1724400"/>
          </a:xfrm>
        </p:spPr>
        <p:txBody>
          <a:bodyPr/>
          <a:lstStyle/>
          <a:p>
            <a:pPr lvl="0">
              <a:defRPr/>
            </a:pPr>
            <a:r>
              <a:rPr lang="es-ES" sz="6000" b="1"/>
              <a:t>Samurais japoneses</a:t>
            </a:r>
            <a:br>
              <a:rPr lang="es-ES"/>
            </a:br>
            <a:r>
              <a:rPr lang="es-ES" sz="4800"/>
              <a:t>(los siglos XII-XVII)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50120" y="3888000"/>
            <a:ext cx="6807259" cy="2029222"/>
          </a:xfrm>
        </p:spPr>
        <p:txBody>
          <a:bodyPr/>
          <a:lstStyle/>
          <a:p>
            <a:pPr lvl="0">
              <a:defRPr/>
            </a:pPr>
            <a:r>
              <a:rPr lang="es-ES"/>
              <a:t>repiquetearon sus cazoletas contra las vainas para llamar la atención de los rivales</a:t>
            </a:r>
          </a:p>
          <a:p>
            <a:pPr lvl="0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115" y="1191599"/>
            <a:ext cx="7846684" cy="1724400"/>
          </a:xfrm>
        </p:spPr>
        <p:txBody>
          <a:bodyPr/>
          <a:lstStyle/>
          <a:p>
            <a:pPr lvl="0">
              <a:defRPr/>
            </a:pPr>
            <a:r>
              <a:rPr lang="es-ES" sz="6000" b="1"/>
              <a:t>Plancton de oficina</a:t>
            </a:r>
            <a:br>
              <a:rPr lang="es-ES"/>
            </a:br>
            <a:r>
              <a:rPr lang="es-ES" sz="4800"/>
              <a:t>(el siglo XXI)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1874" y="3961269"/>
            <a:ext cx="5928028" cy="2419200"/>
          </a:xfrm>
        </p:spPr>
        <p:txBody>
          <a:bodyPr/>
          <a:lstStyle/>
          <a:p>
            <a:pPr lvl="0">
              <a:defRPr/>
            </a:pPr>
            <a:r>
              <a:rPr lang="es-ES" sz="3600"/>
              <a:t>envía los mensajes de email con el sujeto de un reto a sus competidores</a:t>
            </a:r>
            <a:endParaRPr lang="es-ES"/>
          </a:p>
          <a:p>
            <a:pPr lvl="0">
              <a:defRPr/>
            </a:pPr>
            <a:endParaRPr lang="es-E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lang="es-ES" sz="8800" dirty="0"/>
              <a:t>ONLYOFFICE</a:t>
            </a:r>
            <a:br>
              <a:rPr lang="es-ES" dirty="0"/>
            </a:br>
            <a:r>
              <a:rPr lang="es-ES" sz="6600" dirty="0"/>
              <a:t>está a favor de la paz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 dirty="0">
                <a:solidFill>
                  <a:schemeClr val="hlink"/>
                </a:solidFill>
                <a:hlinkClick r:id="rId3"/>
              </a:rPr>
              <a:t>www.onlyoffice.com</a:t>
            </a:r>
            <a:endParaRPr sz="3200" dirty="0"/>
          </a:p>
          <a:p>
            <a:pPr marL="0" lvl="0" indent="0" algn="ctr">
              <a:buNone/>
              <a:defRPr/>
            </a:pP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</Words>
  <PresentationFormat>On-screen Show (4:3)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Office Theme</vt:lpstr>
      <vt:lpstr>Cómo lanzan un reto</vt:lpstr>
      <vt:lpstr>Indígenas de los Estados Unidos  (el siglo XVII )</vt:lpstr>
      <vt:lpstr>Caballeros europeos (los siglos XII-XVI )</vt:lpstr>
      <vt:lpstr>La tribu Yoruba  </vt:lpstr>
      <vt:lpstr>Caballeros ingleses (el siglo XVII)</vt:lpstr>
      <vt:lpstr>Samurais japoneses (los siglos XII-XVII)</vt:lpstr>
      <vt:lpstr>Plancton de oficina (el siglo XXI)</vt:lpstr>
      <vt:lpstr>ONLYOFFICE está a favor de la paz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2012-12-03T06:56:55Z</dcterms:created>
  <dcterms:modified xsi:type="dcterms:W3CDTF">2021-09-15T11:33:01Z</dcterms:modified>
</cp:coreProperties>
</file>