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54C3FC-3F1C-E441-9539-993D24B81C72}">
  <a:tblStyle styleId="{6BB4CFDC-E463-3877-A5C5-82630ABB1236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F53C5A5-E4C9-A644-1B8E-012A1E99074C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929B43B-D685-5DA5-7A55-07515ECDC8B7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854C3FC-3F1C-E441-9539-993D24B81C72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8EB6D25-D60A-FE38-16E5-76A74CA90C1E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6D68C2F-50DD-15D3-E07F-4F34AD4CD3E1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C44CE72-EC75-44E4-9852-88477E5F60FE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62AA6AF-D6B7-4AD0-44AE-5CCA41B0CD8F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EF409E1-48A7-DB08-4A49-A1BB39913409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08BF1DC-B5E4-6AD3-31AA-15333B2CA595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431F404-BAD5-21BE-AF16-7ABE64CFBDA8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BC55E02-38F6-E96C-75CD-BEC2365AC34A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3746007-9312-D298-1C99-7FB1810ACE64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214B0A4-7C90-53D0-948B-ED0978D38F0A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0F8374E-D9BE-4269-857F-E0A377FB51BD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8C3B693-0286-51AE-35A2-57282D1CF3E9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4F674E8-B2AC-87C4-FF15-9FCF3D8EE15D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2BEF0B1-5836-A992-D6EA-83F1113D97E7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5979879-7E8E-8051-38FA-108117C461DE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CEEBDF3-9BAC-E522-6B49-258C2BF6ECAE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A6618B-A496-1208-3AEC-CC736D008601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80478AA-F6F4-6018-55F3-10DE0E152DA9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C86C3FB-1C97-ECDC-CB54-98DEB6CFD80E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56888F9-1615-5726-958E-251A6E8D08C5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5A953A3-F92F-8B20-DC9A-7324DA265280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FD3792D-AC61-598A-635A-B4110D2428D9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0F4569F-F46F-7F35-2A3C-C834537AAF0C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3279624-0435-74F2-6EDE-B4B9E802A925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FF672F1-71B0-03BC-ADEF-31996A78AD4C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AAA95BB-ADAC-ABEB-8177-3F06AF5FDD91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0C323C4-11A1-5EFA-57A4-CB9F58AE14B4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FBBDDE-9D99-5AE9-3D3A-6253578527CF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455018F-6E01-F5D0-F27B-42244F40D9B1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223FD3F-804F-CD8B-9271-0D2001F5B47E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32E5D20-4051-EFA8-7896-8DA866479966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57A5445-28FA-F439-6405-8CFDB2C0220F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E1FCC07-7033-E136-6EBE-E6C9500912C2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F926F65-769B-0CCA-FF9C-21ACBD712834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6767B38-4BDD-2C18-723F-CF2A44C4A407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3DC30D7-5027-3D65-5C9E-FAFC174EBC89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AB500BE-2521-38B6-0150-BF204B7D7AA7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24672C3-D470-AE6F-1C4A-6EADF2700B4B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83869E3-4760-C8E6-FD0C-6D8F72BD0329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F53DA73-F1C3-ECCB-4953-0F79804B6DBB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C2FD8CC-FF9C-5A8E-F913-BE720CA47B3E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BD663DD-3B58-0030-72BC-9D49F7A60BC0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4A0CF38-35A8-266F-6805-D79C131C3DBA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B7B76EC-C09E-EF06-70FA-675FA37F48F1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64922FC-3D8B-E86C-1614-2A62434A10DB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EBE3B5E-D7A5-8912-29F2-28EA725CE444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EFEE32B-2829-D5E0-3512-55749BC05B93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A731E64-5030-BAA9-AF64-64EFB876BADA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EEDC4B0-683B-1232-E002-73D4EDC9F874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16BF8E4-BBDB-3060-28C1-059EFE3BB2EB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8C50D9B-65A2-742D-9C63-D6E7AA21D96C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0544DDC-C2E8-479D-E3D5-7AAC6EB271A6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D958D8E-0897-49AF-76B4-FABF1C771001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320C8A8-CD23-A735-4747-E186B1A55166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187B608-6287-F8E8-C360-ECC6D77F2223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511393B-3175-404A-EFD4-BD40B81E4A22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ED2BC60-3594-8D9A-6C4A-B585C896CD72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A7A061C-1BFE-0EF2-CF80-23AAE3454A16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AD3ECAF-433F-35DD-C67D-EF61D21885D6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8CD23F3-4972-7C38-ADB2-51147502FA5D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8E3CF00-90B4-F9EB-0763-87321A014713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6A54B56-AA5B-DE7C-E07B-69A37A5A6F8E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2866845-B7B1-CE23-037A-60B4912C50A2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066EF7C-33F0-80B6-4D71-D2B4D7CB4BAA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80427E0-7C91-750F-A66A-94CD6B1300B0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DBEA247-5E58-5497-0885-34FBB27BCC60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3DE52AA-7DF4-7C80-CF9E-9F94BCF74715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7E7C3DD-B08D-3709-8AA3-CC1BF9E2958A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519927-F35A-55CD-A187-BD13163C4574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8DC652A-32EB-9440-FA72-AC8715FB2136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6082521-596A-5184-97F2-C76CAE498043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E7F806F-9F40-3B0F-B616-28CD83727792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6DCF15E-8CFD-DA29-2FD8-45AC27836110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CE38266-E2DA-8EF5-5D15-3FD13F2541D0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2406F86-948D-8385-E1D0-647B6E9137F5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A72750F-BC21-9024-CE18-E748D3BE2D7A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F6F09FD-12EF-7858-069F-BCCD6685F009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55B011A-C609-88B7-C58E-62EC26817976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059BA3D-BAAA-1457-0A03-A5CF3F39F1D4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4780BEA-6F5F-8F51-E3BE-24F3A4932B00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yoffic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 sz="8000" b="1"/>
              <a:t>Comment </a:t>
            </a:r>
            <a:br>
              <a:rPr lang="fr-FR"/>
            </a:br>
            <a:r>
              <a:rPr lang="fr-FR"/>
              <a:t>lance-t-on</a:t>
            </a:r>
            <a:br>
              <a:rPr lang="fr-FR"/>
            </a:br>
            <a:r>
              <a:rPr lang="fr-FR"/>
              <a:t>un défi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1764000" y="1191600"/>
            <a:ext cx="6904800" cy="1724400"/>
          </a:xfrm>
        </p:spPr>
        <p:txBody>
          <a:bodyPr/>
          <a:lstStyle/>
          <a:p>
            <a:pPr lvl="0">
              <a:defRPr/>
            </a:pPr>
            <a:r>
              <a:rPr lang="fr-FR" sz="5500" b="1" dirty="0"/>
              <a:t>Les </a:t>
            </a:r>
            <a:r>
              <a:rPr lang="fr-FR" sz="5500" b="1" dirty="0" err="1"/>
              <a:t>Indients</a:t>
            </a:r>
            <a:r>
              <a:rPr lang="fr-FR" sz="5500" b="1" dirty="0"/>
              <a:t> d'Amérique </a:t>
            </a:r>
            <a:endParaRPr lang="fr-FR" dirty="0"/>
          </a:p>
          <a:p>
            <a:pPr lvl="0">
              <a:defRPr/>
            </a:pPr>
            <a:r>
              <a:rPr lang="fr-FR" sz="4700" dirty="0"/>
              <a:t>(</a:t>
            </a:r>
            <a:r>
              <a:rPr lang="fr-FR" sz="4700" dirty="0" err="1"/>
              <a:t>XVII-ème</a:t>
            </a:r>
            <a:r>
              <a:rPr lang="fr-FR" sz="4700" dirty="0"/>
              <a:t> siècle)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556740" y="3888000"/>
            <a:ext cx="5364479" cy="2419200"/>
          </a:xfrm>
        </p:spPr>
        <p:txBody>
          <a:bodyPr/>
          <a:lstStyle/>
          <a:p>
            <a:pPr lvl="0">
              <a:defRPr/>
            </a:pPr>
            <a:r>
              <a:rPr lang="fr-FR" dirty="0"/>
              <a:t>ont mis un tomahawk </a:t>
            </a:r>
          </a:p>
          <a:p>
            <a:pPr lvl="0">
              <a:defRPr/>
            </a:pPr>
            <a:r>
              <a:rPr lang="fr-FR" dirty="0"/>
              <a:t>sur le sol du champ du rival</a:t>
            </a:r>
          </a:p>
          <a:p>
            <a:pPr lvl="0">
              <a:defRPr/>
            </a:pP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 b="1"/>
              <a:t>Les chevaliers européens</a:t>
            </a:r>
            <a:br>
              <a:rPr lang="fr-FR"/>
            </a:br>
            <a:r>
              <a:rPr lang="fr-FR" sz="4800"/>
              <a:t>(XII-XVI-èmes siècles)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ont jeté un gant</a:t>
            </a:r>
          </a:p>
          <a:p>
            <a:pPr lvl="0">
              <a:defRPr/>
            </a:pPr>
            <a:r>
              <a:rPr lang="fr-FR"/>
              <a:t>au visage du rival</a:t>
            </a:r>
          </a:p>
          <a:p>
            <a:pPr lvl="0"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lang="fr-FR" b="1"/>
              <a:t>Les tribus africaines Yoruba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ont envoyé une </a:t>
            </a:r>
          </a:p>
          <a:p>
            <a:pPr lvl="0">
              <a:defRPr/>
            </a:pPr>
            <a:r>
              <a:rPr lang="fr-FR"/>
              <a:t>coquille Cypraea aux rivaux</a:t>
            </a:r>
          </a:p>
          <a:p>
            <a:pPr lvl="0"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 b="1"/>
              <a:t>Les gentlemen anglais</a:t>
            </a:r>
            <a:br>
              <a:rPr lang="fr-FR"/>
            </a:br>
            <a:r>
              <a:rPr lang="fr-FR" sz="4800"/>
              <a:t>(XVII-ème siècle)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707703" y="3888000"/>
            <a:ext cx="5112296" cy="2419200"/>
          </a:xfrm>
        </p:spPr>
        <p:txBody>
          <a:bodyPr/>
          <a:lstStyle/>
          <a:p>
            <a:pPr lvl="0">
              <a:defRPr/>
            </a:pPr>
            <a:r>
              <a:rPr lang="fr-FR"/>
              <a:t>ont envoyé une lettre polie avec </a:t>
            </a:r>
          </a:p>
          <a:p>
            <a:pPr lvl="0">
              <a:defRPr/>
            </a:pPr>
            <a:r>
              <a:rPr lang="fr-FR" sz="4200" b="0" i="0" u="none" strike="noStrike" cap="none">
                <a:solidFill>
                  <a:schemeClr val="tx1"/>
                </a:solidFill>
                <a:latin typeface="Georgia"/>
              </a:rPr>
              <a:t>un défi</a:t>
            </a:r>
            <a:endParaRPr lang="fr-FR"/>
          </a:p>
          <a:p>
            <a:pPr lvl="0"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64000" y="1191600"/>
            <a:ext cx="6904800" cy="1724400"/>
          </a:xfrm>
        </p:spPr>
        <p:txBody>
          <a:bodyPr/>
          <a:lstStyle/>
          <a:p>
            <a:pPr lvl="0">
              <a:defRPr/>
            </a:pPr>
            <a:r>
              <a:rPr lang="fr-FR" sz="6000" b="1"/>
              <a:t>Les samouraïs japonais</a:t>
            </a:r>
            <a:br>
              <a:rPr lang="fr-FR"/>
            </a:br>
            <a:r>
              <a:rPr lang="fr-FR" sz="4800"/>
              <a:t>(XII-XVII-èmes siècles)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 lang="fr-FR"/>
              <a:t>ont fait cliqueter leur garde contre le fourreau pour attirer l'attention du rival</a:t>
            </a:r>
          </a:p>
          <a:p>
            <a:pPr lvl="0"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17296" y="1191599"/>
            <a:ext cx="7951503" cy="1724400"/>
          </a:xfrm>
        </p:spPr>
        <p:txBody>
          <a:bodyPr/>
          <a:lstStyle/>
          <a:p>
            <a:pPr lvl="0">
              <a:defRPr/>
            </a:pPr>
            <a:r>
              <a:rPr lang="fr-FR" sz="6000" b="1" dirty="0"/>
              <a:t>Les petits employés de bureau </a:t>
            </a:r>
            <a:endParaRPr lang="fr-FR" dirty="0"/>
          </a:p>
          <a:p>
            <a:pPr lvl="0">
              <a:defRPr/>
            </a:pPr>
            <a:r>
              <a:rPr lang="fr-FR" sz="4800" dirty="0"/>
              <a:t>(</a:t>
            </a:r>
            <a:r>
              <a:rPr lang="fr-FR" sz="4800" dirty="0" err="1"/>
              <a:t>XXI-ème</a:t>
            </a:r>
            <a:r>
              <a:rPr lang="fr-FR" sz="4800" dirty="0"/>
              <a:t> siècle)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 sz="3600" dirty="0"/>
              <a:t>envoient des messages avec le Défit dans le sujet par émail</a:t>
            </a:r>
            <a:endParaRPr lang="fr-FR" dirty="0"/>
          </a:p>
          <a:p>
            <a:pPr lvl="0">
              <a:defRPr/>
            </a:pPr>
            <a:endParaRPr lang="fr-FR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lang="fr-FR" sz="8800"/>
              <a:t>ONLYOFFICE </a:t>
            </a:r>
            <a:br>
              <a:rPr lang="fr-FR"/>
            </a:br>
            <a:r>
              <a:rPr lang="fr-FR" sz="6600"/>
              <a:t>prône la paix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119</Words>
  <PresentationFormat>On-screen Show (4:3)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Georgia</vt:lpstr>
      <vt:lpstr>Office Theme</vt:lpstr>
      <vt:lpstr>Comment  lance-t-on un défi ?</vt:lpstr>
      <vt:lpstr>Les Indients d'Amérique  (XVII-ème siècle)</vt:lpstr>
      <vt:lpstr>Les chevaliers européens (XII-XVI-èmes siècles)</vt:lpstr>
      <vt:lpstr>Les tribus africaines Yoruba</vt:lpstr>
      <vt:lpstr>Les gentlemen anglais (XVII-ème siècle)</vt:lpstr>
      <vt:lpstr>Les samouraïs japonais (XII-XVII-èmes siècles)</vt:lpstr>
      <vt:lpstr>Les petits employés de bureau  (XXI-ème siècle)</vt:lpstr>
      <vt:lpstr>ONLYOFFICE  prône la paix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2012-12-03T06:56:55Z</dcterms:created>
  <dcterms:modified xsi:type="dcterms:W3CDTF">2021-09-15T11:37:36Z</dcterms:modified>
</cp:coreProperties>
</file>