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hu-HU" smtClean="0"/>
              <a:t>2018-09-13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442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hu-HU" smtClean="0"/>
              <a:t>2018-09-13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3719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hu-HU" smtClean="0"/>
              <a:t>2018-09-13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64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hu-HU" smtClean="0"/>
              <a:t>2018-09-13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2720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hu-HU" smtClean="0"/>
              <a:t>2018-09-13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672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hu-HU" smtClean="0"/>
              <a:t>2018-09-13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236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hu-HU" smtClean="0"/>
              <a:t>2018-09-13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7650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hu-HU" smtClean="0"/>
              <a:t>2018-09-13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6609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hu-HU" smtClean="0"/>
              <a:t>2018-09-13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107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hu-HU" smtClean="0"/>
              <a:t>2018-09-13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896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hu-HU" smtClean="0"/>
              <a:t>2018-09-13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145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0A13A-DB3F-4AD5-B6AF-BDA0278A0A39}" type="datetimeFigureOut">
              <a:rPr lang="hu-HU" smtClean="0"/>
              <a:t>2018-09-13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2F05B-BAF9-488D-83DE-20A7CCFAC1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728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4377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Arial</vt:lpstr>
      <vt:lpstr>Office Theme</vt:lpstr>
    </vt:vector>
  </TitlesOfPart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/>
</cp:coreProperties>
</file>