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op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8" name="Tampungan Ka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4" name="Tampungan Ka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3" name="Tampungan Ka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id-ID" smtClean="0"/>
              <a:t>2018-09-13</a:t>
            </a:fld>
            <a:endParaRPr lang="id-ID"/>
          </a:p>
        </p:txBody>
      </p:sp>
      <p:sp>
        <p:nvSpPr>
          <p:cNvPr id="5" name="Tampungan Ka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</cp:coreProperties>
</file>