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um tijdelijke aanduidi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nl-NL" smtClean="0"/>
              <a:t>10/30/2013</a:t>
            </a:fld>
            <a:endParaRPr lang="nl-NL"/>
          </a:p>
        </p:txBody>
      </p:sp>
      <p:sp>
        <p:nvSpPr>
          <p:cNvPr id="4" name="Tijdelijke aanduiding voor dia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Opmerkingen Tijdelijke aanduiding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Opmerkingen Tijdelijke aanduiding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9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0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97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61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07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5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9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87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1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5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