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s-ES" smtClean="0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Click to edit Master subtitle style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Click icon to add picture</a:t>
            </a:r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Click to edit Master text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s-ES" smtClean="0"/>
              <a:t>30.10.2013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