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nl-NL" smtClean="0"/>
              <a:t>10/30/2013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20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Upravte štýl predlohy textu.</a:t>
            </a:r>
          </a:p>
          <a:p>
            <a:pPr lvl="1"/>
            <a:r>
              <a:rPr lang="nl-NL"/>
              <a:t>Druhá úroveň</a:t>
            </a:r>
          </a:p>
          <a:p>
            <a:pPr lvl="2"/>
            <a:r>
              <a:rPr lang="nl-NL"/>
              <a:t>Tretia úroveň</a:t>
            </a:r>
          </a:p>
          <a:p>
            <a:pPr lvl="3"/>
            <a:r>
              <a:rPr lang="nl-NL"/>
              <a:t>Štvrtá úroveň</a:t>
            </a:r>
          </a:p>
          <a:p>
            <a:pPr lvl="4"/>
            <a:r>
              <a:rPr lang="nl-NL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02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Upravte štýl predlohy textu.</a:t>
            </a:r>
          </a:p>
          <a:p>
            <a:pPr lvl="1"/>
            <a:r>
              <a:rPr lang="nl-NL"/>
              <a:t>Druhá úroveň</a:t>
            </a:r>
          </a:p>
          <a:p>
            <a:pPr lvl="2"/>
            <a:r>
              <a:rPr lang="nl-NL"/>
              <a:t>Tretia úroveň</a:t>
            </a:r>
          </a:p>
          <a:p>
            <a:pPr lvl="3"/>
            <a:r>
              <a:rPr lang="nl-NL"/>
              <a:t>Štvrtá úroveň</a:t>
            </a:r>
          </a:p>
          <a:p>
            <a:pPr lvl="4"/>
            <a:r>
              <a:rPr lang="nl-NL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898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Upravte štýl predlohy textu.</a:t>
            </a:r>
          </a:p>
          <a:p>
            <a:pPr lvl="1"/>
            <a:r>
              <a:rPr lang="nl-NL"/>
              <a:t>Druhá úroveň</a:t>
            </a:r>
          </a:p>
          <a:p>
            <a:pPr lvl="2"/>
            <a:r>
              <a:rPr lang="nl-NL"/>
              <a:t>Tretia úroveň</a:t>
            </a:r>
          </a:p>
          <a:p>
            <a:pPr lvl="3"/>
            <a:r>
              <a:rPr lang="nl-NL"/>
              <a:t>Štvrtá úroveň</a:t>
            </a:r>
          </a:p>
          <a:p>
            <a:pPr lvl="4"/>
            <a:r>
              <a:rPr lang="nl-NL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50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970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Upravte štýl predlohy textu.</a:t>
            </a:r>
          </a:p>
          <a:p>
            <a:pPr lvl="1"/>
            <a:r>
              <a:rPr lang="nl-NL"/>
              <a:t>Druhá úroveň</a:t>
            </a:r>
          </a:p>
          <a:p>
            <a:pPr lvl="2"/>
            <a:r>
              <a:rPr lang="nl-NL"/>
              <a:t>Tretia úroveň</a:t>
            </a:r>
          </a:p>
          <a:p>
            <a:pPr lvl="3"/>
            <a:r>
              <a:rPr lang="nl-NL"/>
              <a:t>Štvrtá úroveň</a:t>
            </a:r>
          </a:p>
          <a:p>
            <a:pPr lvl="4"/>
            <a:r>
              <a:rPr lang="nl-NL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Upravte štýl predlohy textu.</a:t>
            </a:r>
          </a:p>
          <a:p>
            <a:pPr lvl="1"/>
            <a:r>
              <a:rPr lang="nl-NL"/>
              <a:t>Druhá úroveň</a:t>
            </a:r>
          </a:p>
          <a:p>
            <a:pPr lvl="2"/>
            <a:r>
              <a:rPr lang="nl-NL"/>
              <a:t>Tretia úroveň</a:t>
            </a:r>
          </a:p>
          <a:p>
            <a:pPr lvl="3"/>
            <a:r>
              <a:rPr lang="nl-NL"/>
              <a:t>Štvrtá úroveň</a:t>
            </a:r>
          </a:p>
          <a:p>
            <a:pPr lvl="4"/>
            <a:r>
              <a:rPr lang="nl-NL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661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Upravte štýl predlohy textu.</a:t>
            </a:r>
          </a:p>
          <a:p>
            <a:pPr lvl="1"/>
            <a:r>
              <a:rPr lang="nl-NL"/>
              <a:t>Druhá úroveň</a:t>
            </a:r>
          </a:p>
          <a:p>
            <a:pPr lvl="2"/>
            <a:r>
              <a:rPr lang="nl-NL"/>
              <a:t>Tretia úroveň</a:t>
            </a:r>
          </a:p>
          <a:p>
            <a:pPr lvl="3"/>
            <a:r>
              <a:rPr lang="nl-NL"/>
              <a:t>Štvrtá úroveň</a:t>
            </a:r>
          </a:p>
          <a:p>
            <a:pPr lvl="4"/>
            <a:r>
              <a:rPr lang="nl-NL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Upravte štýl predlohy textu.</a:t>
            </a:r>
          </a:p>
          <a:p>
            <a:pPr lvl="1"/>
            <a:r>
              <a:rPr lang="nl-NL"/>
              <a:t>Druhá úroveň</a:t>
            </a:r>
          </a:p>
          <a:p>
            <a:pPr lvl="2"/>
            <a:r>
              <a:rPr lang="nl-NL"/>
              <a:t>Tretia úroveň</a:t>
            </a:r>
          </a:p>
          <a:p>
            <a:pPr lvl="3"/>
            <a:r>
              <a:rPr lang="nl-NL"/>
              <a:t>Štvrtá úroveň</a:t>
            </a:r>
          </a:p>
          <a:p>
            <a:pPr lvl="4"/>
            <a:r>
              <a:rPr lang="nl-NL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072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659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297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Upravte štýl predlohy textu.</a:t>
            </a:r>
          </a:p>
          <a:p>
            <a:pPr lvl="1"/>
            <a:r>
              <a:rPr lang="nl-NL"/>
              <a:t>Druhá úroveň</a:t>
            </a:r>
          </a:p>
          <a:p>
            <a:pPr lvl="2"/>
            <a:r>
              <a:rPr lang="nl-NL"/>
              <a:t>Tretia úroveň</a:t>
            </a:r>
          </a:p>
          <a:p>
            <a:pPr lvl="3"/>
            <a:r>
              <a:rPr lang="nl-NL"/>
              <a:t>Štvrtá úroveň</a:t>
            </a:r>
          </a:p>
          <a:p>
            <a:pPr lvl="4"/>
            <a:r>
              <a:rPr lang="nl-NL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876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317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Upravte štýl predlohy textu.</a:t>
            </a:r>
          </a:p>
          <a:p>
            <a:pPr lvl="1"/>
            <a:r>
              <a:rPr lang="nl-NL"/>
              <a:t>Druhá úroveň</a:t>
            </a:r>
          </a:p>
          <a:p>
            <a:pPr lvl="2"/>
            <a:r>
              <a:rPr lang="nl-NL"/>
              <a:t>Tretia úroveň</a:t>
            </a:r>
          </a:p>
          <a:p>
            <a:pPr lvl="3"/>
            <a:r>
              <a:rPr lang="nl-NL"/>
              <a:t>Štvrtá úroveň</a:t>
            </a:r>
          </a:p>
          <a:p>
            <a:pPr lvl="4"/>
            <a:r>
              <a:rPr lang="nl-NL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524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