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az-Latn-AZ" smtClean="0"/>
              <a:t>10/30/2013</a:t>
            </a:fld>
            <a:endParaRPr lang="az-Lat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z-Lat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az-Latn-AZ" smtClean="0"/>
              <a:t>1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 smtClean="0"/>
              <a:t>Click to edit Master subtitle style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z-Latn-AZ" smtClean="0"/>
              <a:t>Click icon to add picture</a:t>
            </a:r>
            <a:endParaRPr lang="az-Latn-A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z-Latn-A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