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21.1.2019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21.1.2019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21.1.2019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21.1.2019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21.1.2019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21.1.2019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21.1.2019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21.1.2019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21.1.2019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21.1.2019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21.1.2019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21.1.2019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PresentationFormat>Широк екран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2</cp:revision>
  <dcterms:created xsi:type="dcterms:W3CDTF">2012-08-15T19:42:41Z</dcterms:created>
  <dcterms:modified xsi:type="dcterms:W3CDTF">2019-01-22T07:54:27Z</dcterms:modified>
</cp:coreProperties>
</file>