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ur-PK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عنوان سلائي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r-PK"/>
              <a:t>ماسٹر عنوان طرز کى تدوين کے ليے کلک کريں</a:t>
            </a:r>
          </a:p>
        </p:txBody>
      </p:sp>
      <p:sp>
        <p:nvSpPr>
          <p:cNvPr id="3" name="ذيلى عنوان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r-PK"/>
              <a:t>ماسٹر ذيلى عنوان کی طرز تدوین کرنے کے لیے کلک کریں</a:t>
            </a:r>
          </a:p>
        </p:txBody>
      </p:sp>
      <p:sp>
        <p:nvSpPr>
          <p:cNvPr id="4" name="تاريخ مقام دار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ur-PK" smtClean="0"/>
              <a:t>2018-09-13</a:t>
            </a:fld>
            <a:endParaRPr lang="ur-PK"/>
          </a:p>
        </p:txBody>
      </p:sp>
      <p:sp>
        <p:nvSpPr>
          <p:cNvPr id="5" name="پاياں تحرير مقام دار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r-PK"/>
          </a:p>
        </p:txBody>
      </p:sp>
      <p:sp>
        <p:nvSpPr>
          <p:cNvPr id="6" name="سلائيڈ نمبر مقام دار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ur-PK" smtClean="0"/>
              <a:t>‹#›</a:t>
            </a:fld>
            <a:endParaRPr lang="ur-PK"/>
          </a:p>
        </p:txBody>
      </p:sp>
    </p:spTree>
    <p:extLst>
      <p:ext uri="{BB962C8B-B14F-4D97-AF65-F5344CB8AC3E}">
        <p14:creationId xmlns:p14="http://schemas.microsoft.com/office/powerpoint/2010/main" val="3784422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اور عمودى مت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r-PK"/>
              <a:t>ماسٹر عنوان طرز کى تدوين کے ليے کلک کريں</a:t>
            </a:r>
          </a:p>
        </p:txBody>
      </p:sp>
      <p:sp>
        <p:nvSpPr>
          <p:cNvPr id="3" name="عمودى متن مقام دار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r-PK"/>
              <a:t>ماسٹر متن ترزیں تدوین کرنے کے لیے کلک کریں</a:t>
            </a:r>
          </a:p>
          <a:p>
            <a:pPr lvl="1"/>
            <a:r>
              <a:rPr lang="ur-PK"/>
              <a:t>دوسری سطح</a:t>
            </a:r>
          </a:p>
          <a:p>
            <a:pPr lvl="2"/>
            <a:r>
              <a:rPr lang="ur-PK"/>
              <a:t>تیسری سطح</a:t>
            </a:r>
          </a:p>
          <a:p>
            <a:pPr lvl="3"/>
            <a:r>
              <a:rPr lang="ur-PK"/>
              <a:t>چوتھی سطح</a:t>
            </a:r>
          </a:p>
          <a:p>
            <a:pPr lvl="4"/>
            <a:r>
              <a:rPr lang="ur-PK"/>
              <a:t>پانچویں سطح</a:t>
            </a:r>
          </a:p>
        </p:txBody>
      </p:sp>
      <p:sp>
        <p:nvSpPr>
          <p:cNvPr id="4" name="تاريخ مقام دار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ur-PK" smtClean="0"/>
              <a:t>2018-09-13</a:t>
            </a:fld>
            <a:endParaRPr lang="ur-PK"/>
          </a:p>
        </p:txBody>
      </p:sp>
      <p:sp>
        <p:nvSpPr>
          <p:cNvPr id="5" name="پاياں تحرير مقام دار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r-PK"/>
          </a:p>
        </p:txBody>
      </p:sp>
      <p:sp>
        <p:nvSpPr>
          <p:cNvPr id="6" name="سلائيڈ نمبر مقام دار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ur-PK" smtClean="0"/>
              <a:t>‹#›</a:t>
            </a:fld>
            <a:endParaRPr lang="ur-PK"/>
          </a:p>
        </p:txBody>
      </p:sp>
    </p:spTree>
    <p:extLst>
      <p:ext uri="{BB962C8B-B14F-4D97-AF65-F5344CB8AC3E}">
        <p14:creationId xmlns:p14="http://schemas.microsoft.com/office/powerpoint/2010/main" val="2623719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مودى عنوان اور مت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مودى عنوان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r-PK"/>
              <a:t>ماسٹر عنوان طرز کى تدوين کے ليے کلک کريں</a:t>
            </a:r>
          </a:p>
        </p:txBody>
      </p:sp>
      <p:sp>
        <p:nvSpPr>
          <p:cNvPr id="3" name="عمودى متن مقام دار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r-PK"/>
              <a:t>ماسٹر متن ترزیں تدوین کرنے کے لیے کلک کریں</a:t>
            </a:r>
          </a:p>
          <a:p>
            <a:pPr lvl="1"/>
            <a:r>
              <a:rPr lang="ur-PK"/>
              <a:t>دوسری سطح</a:t>
            </a:r>
          </a:p>
          <a:p>
            <a:pPr lvl="2"/>
            <a:r>
              <a:rPr lang="ur-PK"/>
              <a:t>تیسری سطح</a:t>
            </a:r>
          </a:p>
          <a:p>
            <a:pPr lvl="3"/>
            <a:r>
              <a:rPr lang="ur-PK"/>
              <a:t>چوتھی سطح</a:t>
            </a:r>
          </a:p>
          <a:p>
            <a:pPr lvl="4"/>
            <a:r>
              <a:rPr lang="ur-PK"/>
              <a:t>پانچویں سطح</a:t>
            </a:r>
          </a:p>
        </p:txBody>
      </p:sp>
      <p:sp>
        <p:nvSpPr>
          <p:cNvPr id="4" name="تاريخ مقام دار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ur-PK" smtClean="0"/>
              <a:t>2018-09-13</a:t>
            </a:fld>
            <a:endParaRPr lang="ur-PK"/>
          </a:p>
        </p:txBody>
      </p:sp>
      <p:sp>
        <p:nvSpPr>
          <p:cNvPr id="5" name="پاياں تحرير مقام دار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r-PK"/>
          </a:p>
        </p:txBody>
      </p:sp>
      <p:sp>
        <p:nvSpPr>
          <p:cNvPr id="6" name="سلائيڈ نمبر مقام دار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ur-PK" smtClean="0"/>
              <a:t>‹#›</a:t>
            </a:fld>
            <a:endParaRPr lang="ur-PK"/>
          </a:p>
        </p:txBody>
      </p:sp>
    </p:spTree>
    <p:extLst>
      <p:ext uri="{BB962C8B-B14F-4D97-AF65-F5344CB8AC3E}">
        <p14:creationId xmlns:p14="http://schemas.microsoft.com/office/powerpoint/2010/main" val="37164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اورمشمو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r-PK"/>
              <a:t>ماسٹر عنوان طرز کى تدوين کے ليے کلک کريں</a:t>
            </a:r>
          </a:p>
        </p:txBody>
      </p:sp>
      <p:sp>
        <p:nvSpPr>
          <p:cNvPr id="3" name="مشمول مقام دار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r-PK"/>
              <a:t>ماسٹر متن ترزیں تدوین کرنے کے لیے کلک کریں</a:t>
            </a:r>
          </a:p>
          <a:p>
            <a:pPr lvl="1"/>
            <a:r>
              <a:rPr lang="ur-PK"/>
              <a:t>دوسری سطح</a:t>
            </a:r>
          </a:p>
          <a:p>
            <a:pPr lvl="2"/>
            <a:r>
              <a:rPr lang="ur-PK"/>
              <a:t>تیسری سطح</a:t>
            </a:r>
          </a:p>
          <a:p>
            <a:pPr lvl="3"/>
            <a:r>
              <a:rPr lang="ur-PK"/>
              <a:t>چوتھی سطح</a:t>
            </a:r>
          </a:p>
          <a:p>
            <a:pPr lvl="4"/>
            <a:r>
              <a:rPr lang="ur-PK"/>
              <a:t>پانچویں سطح</a:t>
            </a:r>
          </a:p>
        </p:txBody>
      </p:sp>
      <p:sp>
        <p:nvSpPr>
          <p:cNvPr id="4" name="تاريخ مقام دار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ur-PK" smtClean="0"/>
              <a:t>2018-09-13</a:t>
            </a:fld>
            <a:endParaRPr lang="ur-PK"/>
          </a:p>
        </p:txBody>
      </p:sp>
      <p:sp>
        <p:nvSpPr>
          <p:cNvPr id="5" name="پاياں تحرير مقام دار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r-PK"/>
          </a:p>
        </p:txBody>
      </p:sp>
      <p:sp>
        <p:nvSpPr>
          <p:cNvPr id="6" name="سلائيڈ نمبر مقام دار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ur-PK" smtClean="0"/>
              <a:t>‹#›</a:t>
            </a:fld>
            <a:endParaRPr lang="ur-PK"/>
          </a:p>
        </p:txBody>
      </p:sp>
    </p:spTree>
    <p:extLst>
      <p:ext uri="{BB962C8B-B14F-4D97-AF65-F5344CB8AC3E}">
        <p14:creationId xmlns:p14="http://schemas.microsoft.com/office/powerpoint/2010/main" val="1322720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صيغہ سرتحري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r-PK"/>
              <a:t>ماسٹر عنوان طرز کى تدوين کے ليے کلک کريں</a:t>
            </a:r>
          </a:p>
        </p:txBody>
      </p:sp>
      <p:sp>
        <p:nvSpPr>
          <p:cNvPr id="3" name="متن مقام دار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r-PK"/>
              <a:t>ماسٹر متن ترزیں تدوین کرنے کے لیے کلک کریں</a:t>
            </a:r>
          </a:p>
        </p:txBody>
      </p:sp>
      <p:sp>
        <p:nvSpPr>
          <p:cNvPr id="4" name="تاريخ مقام دار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ur-PK" smtClean="0"/>
              <a:t>2018-09-13</a:t>
            </a:fld>
            <a:endParaRPr lang="ur-PK"/>
          </a:p>
        </p:txBody>
      </p:sp>
      <p:sp>
        <p:nvSpPr>
          <p:cNvPr id="5" name="پاياں تحرير مقام دار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r-PK"/>
          </a:p>
        </p:txBody>
      </p:sp>
      <p:sp>
        <p:nvSpPr>
          <p:cNvPr id="6" name="سلائيڈ نمبر مقام دار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ur-PK" smtClean="0"/>
              <a:t>‹#›</a:t>
            </a:fld>
            <a:endParaRPr lang="ur-PK"/>
          </a:p>
        </p:txBody>
      </p:sp>
    </p:spTree>
    <p:extLst>
      <p:ext uri="{BB962C8B-B14F-4D97-AF65-F5344CB8AC3E}">
        <p14:creationId xmlns:p14="http://schemas.microsoft.com/office/powerpoint/2010/main" val="4186728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دو مشمو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r-PK"/>
              <a:t>ماسٹر عنوان طرز کى تدوين کے ليے کلک کريں</a:t>
            </a:r>
          </a:p>
        </p:txBody>
      </p:sp>
      <p:sp>
        <p:nvSpPr>
          <p:cNvPr id="3" name="مشمول مقام دار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r-PK"/>
              <a:t>ماسٹر متن ترزیں تدوین کرنے کے لیے کلک کریں</a:t>
            </a:r>
          </a:p>
          <a:p>
            <a:pPr lvl="1"/>
            <a:r>
              <a:rPr lang="ur-PK"/>
              <a:t>دوسری سطح</a:t>
            </a:r>
          </a:p>
          <a:p>
            <a:pPr lvl="2"/>
            <a:r>
              <a:rPr lang="ur-PK"/>
              <a:t>تیسری سطح</a:t>
            </a:r>
          </a:p>
          <a:p>
            <a:pPr lvl="3"/>
            <a:r>
              <a:rPr lang="ur-PK"/>
              <a:t>چوتھی سطح</a:t>
            </a:r>
          </a:p>
          <a:p>
            <a:pPr lvl="4"/>
            <a:r>
              <a:rPr lang="ur-PK"/>
              <a:t>پانچویں سطح</a:t>
            </a:r>
          </a:p>
        </p:txBody>
      </p:sp>
      <p:sp>
        <p:nvSpPr>
          <p:cNvPr id="4" name="مشمول مقام دار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r-PK"/>
              <a:t>ماسٹر متن ترزیں تدوین کرنے کے لیے کلک کریں</a:t>
            </a:r>
          </a:p>
          <a:p>
            <a:pPr lvl="1"/>
            <a:r>
              <a:rPr lang="ur-PK"/>
              <a:t>دوسری سطح</a:t>
            </a:r>
          </a:p>
          <a:p>
            <a:pPr lvl="2"/>
            <a:r>
              <a:rPr lang="ur-PK"/>
              <a:t>تیسری سطح</a:t>
            </a:r>
          </a:p>
          <a:p>
            <a:pPr lvl="3"/>
            <a:r>
              <a:rPr lang="ur-PK"/>
              <a:t>چوتھی سطح</a:t>
            </a:r>
          </a:p>
          <a:p>
            <a:pPr lvl="4"/>
            <a:r>
              <a:rPr lang="ur-PK"/>
              <a:t>پانچویں سطح</a:t>
            </a:r>
          </a:p>
        </p:txBody>
      </p:sp>
      <p:sp>
        <p:nvSpPr>
          <p:cNvPr id="5" name="تاريخ مقام دار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ur-PK" smtClean="0"/>
              <a:t>2018-09-13</a:t>
            </a:fld>
            <a:endParaRPr lang="ur-PK"/>
          </a:p>
        </p:txBody>
      </p:sp>
      <p:sp>
        <p:nvSpPr>
          <p:cNvPr id="6" name="پاياں تحرير مقام دار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r-PK"/>
          </a:p>
        </p:txBody>
      </p:sp>
      <p:sp>
        <p:nvSpPr>
          <p:cNvPr id="7" name="سلائيڈ نمبر مقام دار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ur-PK" smtClean="0"/>
              <a:t>‹#›</a:t>
            </a:fld>
            <a:endParaRPr lang="ur-PK"/>
          </a:p>
        </p:txBody>
      </p:sp>
    </p:spTree>
    <p:extLst>
      <p:ext uri="{BB962C8B-B14F-4D97-AF65-F5344CB8AC3E}">
        <p14:creationId xmlns:p14="http://schemas.microsoft.com/office/powerpoint/2010/main" val="3592360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وازن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r-PK"/>
              <a:t>ماسٹر عنوان طرز کى تدوين کے ليے کلک کريں</a:t>
            </a:r>
          </a:p>
        </p:txBody>
      </p:sp>
      <p:sp>
        <p:nvSpPr>
          <p:cNvPr id="3" name="متن مقام دار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r-PK"/>
              <a:t>ماسٹر متن ترزیں تدوین کرنے کے لیے کلک کریں</a:t>
            </a:r>
          </a:p>
        </p:txBody>
      </p:sp>
      <p:sp>
        <p:nvSpPr>
          <p:cNvPr id="4" name="مشمول مقام دار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r-PK"/>
              <a:t>ماسٹر متن ترزیں تدوین کرنے کے لیے کلک کریں</a:t>
            </a:r>
          </a:p>
          <a:p>
            <a:pPr lvl="1"/>
            <a:r>
              <a:rPr lang="ur-PK"/>
              <a:t>دوسری سطح</a:t>
            </a:r>
          </a:p>
          <a:p>
            <a:pPr lvl="2"/>
            <a:r>
              <a:rPr lang="ur-PK"/>
              <a:t>تیسری سطح</a:t>
            </a:r>
          </a:p>
          <a:p>
            <a:pPr lvl="3"/>
            <a:r>
              <a:rPr lang="ur-PK"/>
              <a:t>چوتھی سطح</a:t>
            </a:r>
          </a:p>
          <a:p>
            <a:pPr lvl="4"/>
            <a:r>
              <a:rPr lang="ur-PK"/>
              <a:t>پانچویں سطح</a:t>
            </a:r>
          </a:p>
        </p:txBody>
      </p:sp>
      <p:sp>
        <p:nvSpPr>
          <p:cNvPr id="5" name="متن مقام دار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r-PK"/>
              <a:t>ماسٹر متن ترزیں تدوین کرنے کے لیے کلک کریں</a:t>
            </a:r>
          </a:p>
        </p:txBody>
      </p:sp>
      <p:sp>
        <p:nvSpPr>
          <p:cNvPr id="6" name="مشمول مقام دار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r-PK"/>
              <a:t>ماسٹر متن ترزیں تدوین کرنے کے لیے کلک کریں</a:t>
            </a:r>
          </a:p>
          <a:p>
            <a:pPr lvl="1"/>
            <a:r>
              <a:rPr lang="ur-PK"/>
              <a:t>دوسری سطح</a:t>
            </a:r>
          </a:p>
          <a:p>
            <a:pPr lvl="2"/>
            <a:r>
              <a:rPr lang="ur-PK"/>
              <a:t>تیسری سطح</a:t>
            </a:r>
          </a:p>
          <a:p>
            <a:pPr lvl="3"/>
            <a:r>
              <a:rPr lang="ur-PK"/>
              <a:t>چوتھی سطح</a:t>
            </a:r>
          </a:p>
          <a:p>
            <a:pPr lvl="4"/>
            <a:r>
              <a:rPr lang="ur-PK"/>
              <a:t>پانچویں سطح</a:t>
            </a:r>
          </a:p>
        </p:txBody>
      </p:sp>
      <p:sp>
        <p:nvSpPr>
          <p:cNvPr id="7" name="تاريخ مقام دار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ur-PK" smtClean="0"/>
              <a:t>2018-09-13</a:t>
            </a:fld>
            <a:endParaRPr lang="ur-PK"/>
          </a:p>
        </p:txBody>
      </p:sp>
      <p:sp>
        <p:nvSpPr>
          <p:cNvPr id="8" name="پاياں تحرير مقام دار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r-PK"/>
          </a:p>
        </p:txBody>
      </p:sp>
      <p:sp>
        <p:nvSpPr>
          <p:cNvPr id="9" name="سلائيڈ نمبر مقام دار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ur-PK" smtClean="0"/>
              <a:t>‹#›</a:t>
            </a:fld>
            <a:endParaRPr lang="ur-PK"/>
          </a:p>
        </p:txBody>
      </p:sp>
    </p:spTree>
    <p:extLst>
      <p:ext uri="{BB962C8B-B14F-4D97-AF65-F5344CB8AC3E}">
        <p14:creationId xmlns:p14="http://schemas.microsoft.com/office/powerpoint/2010/main" val="3277650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صرف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r-PK"/>
              <a:t>ماسٹر عنوان طرز کى تدوين کے ليے کلک کريں</a:t>
            </a:r>
          </a:p>
        </p:txBody>
      </p:sp>
      <p:sp>
        <p:nvSpPr>
          <p:cNvPr id="3" name="تاريخ مقام دار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ur-PK" smtClean="0"/>
              <a:t>2018-09-13</a:t>
            </a:fld>
            <a:endParaRPr lang="ur-PK"/>
          </a:p>
        </p:txBody>
      </p:sp>
      <p:sp>
        <p:nvSpPr>
          <p:cNvPr id="4" name="پاياں تحرير مقام دار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r-PK"/>
          </a:p>
        </p:txBody>
      </p:sp>
      <p:sp>
        <p:nvSpPr>
          <p:cNvPr id="5" name="سلائيڈ نمبر مقام دار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ur-PK" smtClean="0"/>
              <a:t>‹#›</a:t>
            </a:fld>
            <a:endParaRPr lang="ur-PK"/>
          </a:p>
        </p:txBody>
      </p:sp>
    </p:spTree>
    <p:extLst>
      <p:ext uri="{BB962C8B-B14F-4D97-AF65-F5344CB8AC3E}">
        <p14:creationId xmlns:p14="http://schemas.microsoft.com/office/powerpoint/2010/main" val="3256609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خال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تاريخ مقام دار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ur-PK" smtClean="0"/>
              <a:t>2018-09-13</a:t>
            </a:fld>
            <a:endParaRPr lang="ur-PK"/>
          </a:p>
        </p:txBody>
      </p:sp>
      <p:sp>
        <p:nvSpPr>
          <p:cNvPr id="3" name="پاياں تحرير مقام دار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r-PK"/>
          </a:p>
        </p:txBody>
      </p:sp>
      <p:sp>
        <p:nvSpPr>
          <p:cNvPr id="4" name="سلائيڈ نمبر مقام دار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ur-PK" smtClean="0"/>
              <a:t>‹#›</a:t>
            </a:fld>
            <a:endParaRPr lang="ur-PK"/>
          </a:p>
        </p:txBody>
      </p:sp>
    </p:spTree>
    <p:extLst>
      <p:ext uri="{BB962C8B-B14F-4D97-AF65-F5344CB8AC3E}">
        <p14:creationId xmlns:p14="http://schemas.microsoft.com/office/powerpoint/2010/main" val="331107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شمول بمعہ کيپش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r-PK"/>
              <a:t>ماسٹر عنوان طرز کى تدوين کے ليے کلک کريں</a:t>
            </a:r>
          </a:p>
        </p:txBody>
      </p:sp>
      <p:sp>
        <p:nvSpPr>
          <p:cNvPr id="3" name="مشمول مقام دار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r-PK"/>
              <a:t>ماسٹر متن ترزیں تدوین کرنے کے لیے کلک کریں</a:t>
            </a:r>
          </a:p>
          <a:p>
            <a:pPr lvl="1"/>
            <a:r>
              <a:rPr lang="ur-PK"/>
              <a:t>دوسری سطح</a:t>
            </a:r>
          </a:p>
          <a:p>
            <a:pPr lvl="2"/>
            <a:r>
              <a:rPr lang="ur-PK"/>
              <a:t>تیسری سطح</a:t>
            </a:r>
          </a:p>
          <a:p>
            <a:pPr lvl="3"/>
            <a:r>
              <a:rPr lang="ur-PK"/>
              <a:t>چوتھی سطح</a:t>
            </a:r>
          </a:p>
          <a:p>
            <a:pPr lvl="4"/>
            <a:r>
              <a:rPr lang="ur-PK"/>
              <a:t>پانچویں سطح</a:t>
            </a:r>
          </a:p>
        </p:txBody>
      </p:sp>
      <p:sp>
        <p:nvSpPr>
          <p:cNvPr id="4" name="متن مقام دار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r-PK"/>
              <a:t>ماسٹر متن ترزیں تدوین کرنے کے لیے کلک کریں</a:t>
            </a:r>
          </a:p>
        </p:txBody>
      </p:sp>
      <p:sp>
        <p:nvSpPr>
          <p:cNvPr id="5" name="تاريخ مقام دار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ur-PK" smtClean="0"/>
              <a:t>2018-09-13</a:t>
            </a:fld>
            <a:endParaRPr lang="ur-PK"/>
          </a:p>
        </p:txBody>
      </p:sp>
      <p:sp>
        <p:nvSpPr>
          <p:cNvPr id="6" name="پاياں تحرير مقام دار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r-PK"/>
          </a:p>
        </p:txBody>
      </p:sp>
      <p:sp>
        <p:nvSpPr>
          <p:cNvPr id="7" name="سلائيڈ نمبر مقام دار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ur-PK" smtClean="0"/>
              <a:t>‹#›</a:t>
            </a:fld>
            <a:endParaRPr lang="ur-PK"/>
          </a:p>
        </p:txBody>
      </p:sp>
    </p:spTree>
    <p:extLst>
      <p:ext uri="{BB962C8B-B14F-4D97-AF65-F5344CB8AC3E}">
        <p14:creationId xmlns:p14="http://schemas.microsoft.com/office/powerpoint/2010/main" val="1548965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تصوير بمعہ کيپش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r-PK"/>
              <a:t>ماسٹر عنوان طرز کى تدوين کے ليے کلک کريں</a:t>
            </a:r>
          </a:p>
        </p:txBody>
      </p:sp>
      <p:sp>
        <p:nvSpPr>
          <p:cNvPr id="3" name="تصوير مقام دار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r-PK"/>
          </a:p>
        </p:txBody>
      </p:sp>
      <p:sp>
        <p:nvSpPr>
          <p:cNvPr id="4" name="متن مقام دار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r-PK"/>
              <a:t>ماسٹر متن ترزیں تدوین کرنے کے لیے کلک کریں</a:t>
            </a:r>
          </a:p>
        </p:txBody>
      </p:sp>
      <p:sp>
        <p:nvSpPr>
          <p:cNvPr id="5" name="تاريخ مقام دار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ur-PK" smtClean="0"/>
              <a:t>2018-09-13</a:t>
            </a:fld>
            <a:endParaRPr lang="ur-PK"/>
          </a:p>
        </p:txBody>
      </p:sp>
      <p:sp>
        <p:nvSpPr>
          <p:cNvPr id="6" name="پاياں تحرير مقام دار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r-PK"/>
          </a:p>
        </p:txBody>
      </p:sp>
      <p:sp>
        <p:nvSpPr>
          <p:cNvPr id="7" name="سلائيڈ نمبر مقام دار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ur-PK" smtClean="0"/>
              <a:t>‹#›</a:t>
            </a:fld>
            <a:endParaRPr lang="ur-PK"/>
          </a:p>
        </p:txBody>
      </p:sp>
    </p:spTree>
    <p:extLst>
      <p:ext uri="{BB962C8B-B14F-4D97-AF65-F5344CB8AC3E}">
        <p14:creationId xmlns:p14="http://schemas.microsoft.com/office/powerpoint/2010/main" val="417145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مقام دار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ur-PK"/>
              <a:t>ماسٹر عنوان طرز کى تدوين کے ليے کلک کريں</a:t>
            </a:r>
          </a:p>
        </p:txBody>
      </p:sp>
      <p:sp>
        <p:nvSpPr>
          <p:cNvPr id="3" name="متن مقام دار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ur-PK"/>
              <a:t>ماسٹر متن ترزیں تدوین کرنے کے لیے کلک کریں</a:t>
            </a:r>
          </a:p>
          <a:p>
            <a:pPr lvl="1"/>
            <a:r>
              <a:rPr lang="ur-PK"/>
              <a:t>دوسری سطح</a:t>
            </a:r>
          </a:p>
          <a:p>
            <a:pPr lvl="2"/>
            <a:r>
              <a:rPr lang="ur-PK"/>
              <a:t>تیسری سطح</a:t>
            </a:r>
          </a:p>
          <a:p>
            <a:pPr lvl="3"/>
            <a:r>
              <a:rPr lang="ur-PK"/>
              <a:t>چوتھی سطح</a:t>
            </a:r>
          </a:p>
          <a:p>
            <a:pPr lvl="4"/>
            <a:r>
              <a:rPr lang="ur-PK"/>
              <a:t>پانچویں سطح</a:t>
            </a:r>
          </a:p>
        </p:txBody>
      </p:sp>
      <p:sp>
        <p:nvSpPr>
          <p:cNvPr id="4" name="تاريخ مقام دار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0A13A-DB3F-4AD5-B6AF-BDA0278A0A39}" type="datetimeFigureOut">
              <a:rPr lang="ur-PK" smtClean="0"/>
              <a:t>2018-09-13</a:t>
            </a:fld>
            <a:endParaRPr lang="ur-PK"/>
          </a:p>
        </p:txBody>
      </p:sp>
      <p:sp>
        <p:nvSpPr>
          <p:cNvPr id="5" name="پاياں تحرير مقام دار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r-PK"/>
          </a:p>
        </p:txBody>
      </p:sp>
      <p:sp>
        <p:nvSpPr>
          <p:cNvPr id="6" name="سلائيڈ نمبر مقام دار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2F05B-BAF9-488D-83DE-20A7CCFAC190}" type="slidenum">
              <a:rPr lang="ur-PK" smtClean="0"/>
              <a:t>‹#›</a:t>
            </a:fld>
            <a:endParaRPr lang="ur-PK"/>
          </a:p>
        </p:txBody>
      </p:sp>
    </p:spTree>
    <p:extLst>
      <p:ext uri="{BB962C8B-B14F-4D97-AF65-F5344CB8AC3E}">
        <p14:creationId xmlns:p14="http://schemas.microsoft.com/office/powerpoint/2010/main" val="3707285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r-PK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ur-PK"/>
          </a:p>
        </p:txBody>
      </p:sp>
      <p:sp>
        <p:nvSpPr>
          <p:cNvPr id="3" name="ذيلى عنوان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r-PK"/>
          </a:p>
        </p:txBody>
      </p:sp>
    </p:spTree>
    <p:extLst>
      <p:ext uri="{BB962C8B-B14F-4D97-AF65-F5344CB8AC3E}">
        <p14:creationId xmlns:p14="http://schemas.microsoft.com/office/powerpoint/2010/main" val="3194377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Arial</vt:lpstr>
      <vt:lpstr>Office Theme</vt:lpstr>
    </vt:vector>
  </TitlesOfPart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/>
</cp:coreProperties>
</file>