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ca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90" y="7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a-ES"/>
              <a:t>Feu clic aquí per editar l'estil de subtítols del patró.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84422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ol i text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26237193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ol vertical i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1644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ol i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322720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pçalera de la sec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8672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c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59236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4" name="Contenidor de contingut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5" name="Contenidor de tex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6" name="Contenidor de contingut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7" name="Contenidor de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8" name="Contenidor de peu de pà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9" name="Conteni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77650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omés títo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4" name="Contenidor de peu de pà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5" name="Conteni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256609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3" name="Contenidor de peu de pà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4" name="Conteni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311076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ingut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e contingut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1548965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tge amb l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a-ES"/>
              <a:t>Feu clic aquí per editar l'estil</a:t>
            </a:r>
          </a:p>
        </p:txBody>
      </p:sp>
      <p:sp>
        <p:nvSpPr>
          <p:cNvPr id="3" name="Contenidor d'imatg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a-ES"/>
          </a:p>
        </p:txBody>
      </p:sp>
      <p:sp>
        <p:nvSpPr>
          <p:cNvPr id="4" name="Contenidor de tex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a-ES"/>
              <a:t>Feu clic aquí per editar estils</a:t>
            </a:r>
          </a:p>
        </p:txBody>
      </p:sp>
      <p:sp>
        <p:nvSpPr>
          <p:cNvPr id="5" name="Contenidor de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6" name="Contenidor de peu de pà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7" name="Conteni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41714538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idor de títo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a-ES"/>
              <a:t>Feu clic aquí per editar l'estil</a:t>
            </a:r>
          </a:p>
        </p:txBody>
      </p:sp>
      <p:sp>
        <p:nvSpPr>
          <p:cNvPr id="3" name="Contenidor de tex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a-ES"/>
              <a:t>Feu clic aquí per editar estils</a:t>
            </a:r>
          </a:p>
          <a:p>
            <a:pPr lvl="1"/>
            <a:r>
              <a:rPr lang="ca-ES"/>
              <a:t>Segon nivell</a:t>
            </a:r>
          </a:p>
          <a:p>
            <a:pPr lvl="2"/>
            <a:r>
              <a:rPr lang="ca-ES"/>
              <a:t>Tercer nivell</a:t>
            </a:r>
          </a:p>
          <a:p>
            <a:pPr lvl="3"/>
            <a:r>
              <a:rPr lang="ca-ES"/>
              <a:t>Quart nivell</a:t>
            </a:r>
          </a:p>
          <a:p>
            <a:pPr lvl="4"/>
            <a:r>
              <a:rPr lang="ca-ES"/>
              <a:t>Cinquè nivell</a:t>
            </a:r>
          </a:p>
        </p:txBody>
      </p:sp>
      <p:sp>
        <p:nvSpPr>
          <p:cNvPr id="4" name="Contenidor de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60A13A-DB3F-4AD5-B6AF-BDA0278A0A39}" type="datetimeFigureOut">
              <a:rPr lang="ca-ES" smtClean="0"/>
              <a:t>2018-09-13</a:t>
            </a:fld>
            <a:endParaRPr lang="ca-ES"/>
          </a:p>
        </p:txBody>
      </p:sp>
      <p:sp>
        <p:nvSpPr>
          <p:cNvPr id="5" name="Contenidor de peu de pà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a-ES"/>
          </a:p>
        </p:txBody>
      </p:sp>
      <p:sp>
        <p:nvSpPr>
          <p:cNvPr id="6" name="Conteni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C2F05B-BAF9-488D-83DE-20A7CCFAC190}" type="slidenum">
              <a:rPr lang="ca-ES" smtClean="0"/>
              <a:t>‹#›</a:t>
            </a:fld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707285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a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o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ca-ES"/>
          </a:p>
        </p:txBody>
      </p:sp>
      <p:sp>
        <p:nvSpPr>
          <p:cNvPr id="3" name="Subtíto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ca-ES"/>
          </a:p>
        </p:txBody>
      </p:sp>
    </p:spTree>
    <p:extLst>
      <p:ext uri="{BB962C8B-B14F-4D97-AF65-F5344CB8AC3E}">
        <p14:creationId xmlns:p14="http://schemas.microsoft.com/office/powerpoint/2010/main" val="3194377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Arial</vt:lpstr>
      <vt:lpstr>Office Theme</vt:lpstr>
    </vt:vector>
  </TitlesOfPart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/>
</cp:coreProperties>
</file>