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/>
    </a:defPPr>
    <a:lvl1pPr marL="0" algn="l">
      <a:defRPr sz="1800">
        <a:solidFill>
          <a:schemeClr val="tx1"/>
        </a:solidFill>
        <a:latin typeface="+mn-lt"/>
      </a:defRPr>
    </a:lvl1pPr>
    <a:lvl2pPr marL="457200" algn="l">
      <a:defRPr sz="1800">
        <a:solidFill>
          <a:schemeClr val="tx1"/>
        </a:solidFill>
        <a:latin typeface="+mn-lt"/>
      </a:defRPr>
    </a:lvl2pPr>
    <a:lvl3pPr marL="914400" algn="l">
      <a:defRPr sz="1800">
        <a:solidFill>
          <a:schemeClr val="tx1"/>
        </a:solidFill>
        <a:latin typeface="+mn-lt"/>
      </a:defRPr>
    </a:lvl3pPr>
    <a:lvl4pPr marL="1371600" algn="l">
      <a:defRPr sz="1800">
        <a:solidFill>
          <a:schemeClr val="tx1"/>
        </a:solidFill>
        <a:latin typeface="+mn-lt"/>
      </a:defRPr>
    </a:lvl4pPr>
    <a:lvl5pPr marL="1828800" algn="l">
      <a:defRPr sz="1800">
        <a:solidFill>
          <a:schemeClr val="tx1"/>
        </a:solidFill>
        <a:latin typeface="+mn-lt"/>
      </a:defRPr>
    </a:lvl5pPr>
    <a:lvl6pPr marL="2286000" algn="l">
      <a:defRPr sz="1800">
        <a:solidFill>
          <a:schemeClr val="tx1"/>
        </a:solidFill>
        <a:latin typeface="+mn-lt"/>
      </a:defRPr>
    </a:lvl6pPr>
    <a:lvl7pPr marL="2743200" algn="l">
      <a:defRPr sz="1800">
        <a:solidFill>
          <a:schemeClr val="tx1"/>
        </a:solidFill>
        <a:latin typeface="+mn-lt"/>
      </a:defRPr>
    </a:lvl7pPr>
    <a:lvl8pPr marL="3200400" algn="l">
      <a:defRPr sz="1800">
        <a:solidFill>
          <a:schemeClr val="tx1"/>
        </a:solidFill>
        <a:latin typeface="+mn-lt"/>
      </a:defRPr>
    </a:lvl8pPr>
    <a:lvl9pPr marL="3657600" algn="l">
      <a:defRPr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								<Relationships xmlns="http://schemas.openxmlformats.org/package/2006/relationships">		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/>
          <p:nvPr isPhoto="0" userDrawn="0">
            <p:ph type="ctrTitle" hasCustomPrompt="0"/>
          </p:nvPr>
        </p:nvSpPr>
        <p:spPr bwMode="auto">
          <a:xfrm>
            <a:off x="608400" y="1267200"/>
            <a:ext cx="8056800" cy="3020400"/>
          </a:xfrm>
        </p:spPr>
        <p:txBody>
          <a:bodyPr anchor="b"/>
          <a:lstStyle>
            <a:lvl1pPr algn="l">
              <a:defRPr sz="60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4" name="Date Placeholder 3" hidden="0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5" name="Footer Placeholder 4" hidden="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 hidden="0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 hidden="0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 hidden="0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5" name="Footer Placeholder 4" hidden="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 hidden="0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/>
          <p:nvPr isPhoto="0" userDrawn="0">
            <p:ph type="title" orient="vert" hasCustomPrompt="0"/>
          </p:nvPr>
        </p:nvSpPr>
        <p:spPr bwMode="auto">
          <a:xfrm>
            <a:off x="6543675" y="365125"/>
            <a:ext cx="1971675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 hidden="0"/>
          <p:cNvSpPr/>
          <p:nvPr isPhoto="0" userDrawn="0">
            <p:ph type="body" orient="vert" idx="1" hasCustomPrompt="0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 hidden="0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5" name="Footer Placeholder 4" hidden="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 hidden="0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 hidden="0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 hidden="0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5" name="Footer Placeholder 4" hidden="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 hidden="0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/>
          <p:nvPr isPhoto="0" userDrawn="0">
            <p:ph type="title" hasCustomPrompt="0"/>
          </p:nvPr>
        </p:nvSpPr>
        <p:spPr bwMode="auto">
          <a:xfrm>
            <a:off x="1764000" y="1191600"/>
            <a:ext cx="6904800" cy="1724400"/>
          </a:xfrm>
        </p:spPr>
        <p:txBody>
          <a:bodyPr anchor="b"/>
          <a:lstStyle>
            <a:lvl1pPr algn="r">
              <a:defRPr sz="54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 hidden="0"/>
          <p:cNvSpPr/>
          <p:nvPr isPhoto="0" userDrawn="0">
            <p:ph type="body" idx="1" hasCustomPrompt="0"/>
          </p:nvPr>
        </p:nvSpPr>
        <p:spPr bwMode="auto">
          <a:xfrm>
            <a:off x="3924000" y="3888000"/>
            <a:ext cx="4896000" cy="2419200"/>
          </a:xfrm>
        </p:spPr>
        <p:txBody>
          <a:bodyPr/>
          <a:lstStyle>
            <a:lvl1pPr marL="0" indent="0" algn="r">
              <a:buNone/>
              <a:defRPr sz="4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 hidden="0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5" name="Footer Placeholder 4" hidden="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 hidden="0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 hidden="0"/>
          <p:cNvSpPr/>
          <p:nvPr isPhoto="0" userDrawn="0">
            <p:ph sz="half" idx="1" hasCustomPrompt="0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 hidden="0"/>
          <p:cNvSpPr/>
          <p:nvPr isPhoto="0" userDrawn="0">
            <p:ph sz="half" idx="2" hasCustomPrompt="0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 hidden="0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6" name="Footer Placeholder 5" hidden="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 hidden="0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/>
          <p:nvPr isPhoto="0" userDrawn="0">
            <p:ph type="title" hasCustomPrompt="0"/>
          </p:nvPr>
        </p:nvSpPr>
        <p:spPr bwMode="auto">
          <a:xfrm>
            <a:off x="629841" y="365126"/>
            <a:ext cx="7886700" cy="1325563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 hidden="0"/>
          <p:cNvSpPr/>
          <p:nvPr isPhoto="0" userDrawn="0">
            <p:ph type="body" idx="1" hasCustomPrompt="0"/>
          </p:nvPr>
        </p:nvSpPr>
        <p:spPr bwMode="auto"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 hidden="0"/>
          <p:cNvSpPr/>
          <p:nvPr isPhoto="0" userDrawn="0">
            <p:ph sz="half" idx="2" hasCustomPrompt="0"/>
          </p:nvPr>
        </p:nvSpPr>
        <p:spPr bwMode="auto">
          <a:xfrm>
            <a:off x="629842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 hidden="0"/>
          <p:cNvSpPr/>
          <p:nvPr isPhoto="0" userDrawn="0">
            <p:ph type="body" sz="quarter" idx="3" hasCustomPrompt="0"/>
          </p:nvPr>
        </p:nvSpPr>
        <p:spPr bwMode="auto"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 hidden="0"/>
          <p:cNvSpPr/>
          <p:nvPr isPhoto="0" userDrawn="0">
            <p:ph sz="quarter" idx="4" hasCustomPrompt="0"/>
          </p:nvPr>
        </p:nvSpPr>
        <p:spPr bwMode="auto">
          <a:xfrm>
            <a:off x="4629150" y="2505074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 hidden="0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8" name="Footer Placeholder 7" hidden="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9" name="Slide Number Placeholder 8" hidden="0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 hidden="0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4" name="Footer Placeholder 3" hidden="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5" name="Slide Number Placeholder 4" hidden="0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3" name="Footer Placeholder 2" hidden="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4" name="Slide Number Placeholder 3" hidden="0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/>
          <p:nvPr isPhoto="0" userDrawn="0">
            <p:ph type="title" hasCustomPrompt="0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 hidden="0"/>
          <p:cNvSpPr/>
          <p:nvPr isPhoto="0" userDrawn="0">
            <p:ph idx="1" hasCustomPrompt="0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 hidden="0"/>
          <p:cNvSpPr/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 hidden="0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6" name="Footer Placeholder 5" hidden="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 hidden="0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/>
          <p:nvPr isPhoto="0" userDrawn="0">
            <p:ph type="title" hasCustomPrompt="0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 hidden="0"/>
          <p:cNvSpPr/>
          <p:nvPr isPhoto="0" userDrawn="0">
            <p:ph type="pic" idx="1" hasCustomPrompt="0"/>
          </p:nvPr>
        </p:nvSpPr>
        <p:spPr bwMode="auto"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 hidden="0"/>
          <p:cNvSpPr/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 hidden="0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6" name="Footer Placeholder 5" hidden="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 hidden="0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3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/>
          <p:nvPr isPhoto="0" userDrawn="0">
            <p:ph type="title" hasCustomPrompt="0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 hidden="0"/>
          <p:cNvSpPr/>
          <p:nvPr isPhoto="0" userDrawn="0">
            <p:ph type="body" idx="1" hasCustomPrompt="0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 hidden="0"/>
          <p:cNvSpPr/>
          <p:nvPr isPhoto="0" userDrawn="0">
            <p:ph type="dt" sz="half" idx="2" hasCustomPrompt="0"/>
          </p:nvPr>
        </p:nvSpPr>
        <p:spPr bwMode="auto"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 hidden="0"/>
          <p:cNvSpPr/>
          <p:nvPr isPhoto="0" userDrawn="0">
            <p:ph type="ftr" sz="quarter" idx="3" hasCustomPrompt="0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/>
          </a:p>
        </p:txBody>
      </p:sp>
      <p:sp>
        <p:nvSpPr>
          <p:cNvPr id="6" name="Slide Number Placeholder 5" hidden="0"/>
          <p:cNvSpPr/>
          <p:nvPr isPhoto="0" userDrawn="0">
            <p:ph type="sldNum" sz="quarter" idx="4" hasCustomPrompt="0"/>
          </p:nvPr>
        </p:nvSpPr>
        <p:spPr bwMode="auto"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</a:defRPr>
      </a:lvl1pPr>
      <a:lvl2pPr marL="457200" algn="l">
        <a:defRPr sz="1800">
          <a:solidFill>
            <a:schemeClr val="tx1"/>
          </a:solidFill>
          <a:latin typeface="+mn-lt"/>
        </a:defRPr>
      </a:lvl2pPr>
      <a:lvl3pPr marL="914400" algn="l">
        <a:defRPr sz="1800">
          <a:solidFill>
            <a:schemeClr val="tx1"/>
          </a:solidFill>
          <a:latin typeface="+mn-lt"/>
        </a:defRPr>
      </a:lvl3pPr>
      <a:lvl4pPr marL="1371600" algn="l">
        <a:defRPr sz="1800">
          <a:solidFill>
            <a:schemeClr val="tx1"/>
          </a:solidFill>
          <a:latin typeface="+mn-lt"/>
        </a:defRPr>
      </a:lvl4pPr>
      <a:lvl5pPr marL="1828800" algn="l">
        <a:defRPr sz="1800">
          <a:solidFill>
            <a:schemeClr val="tx1"/>
          </a:solidFill>
          <a:latin typeface="+mn-lt"/>
        </a:defRPr>
      </a:lvl5pPr>
      <a:lvl6pPr marL="2286000" algn="l">
        <a:defRPr sz="1800">
          <a:solidFill>
            <a:schemeClr val="tx1"/>
          </a:solidFill>
          <a:latin typeface="+mn-lt"/>
        </a:defRPr>
      </a:lvl6pPr>
      <a:lvl7pPr marL="2743200" algn="l">
        <a:defRPr sz="1800">
          <a:solidFill>
            <a:schemeClr val="tx1"/>
          </a:solidFill>
          <a:latin typeface="+mn-lt"/>
        </a:defRPr>
      </a:lvl7pPr>
      <a:lvl8pPr marL="3200400" algn="l">
        <a:defRPr sz="1800">
          <a:solidFill>
            <a:schemeClr val="tx1"/>
          </a:solidFill>
          <a:latin typeface="+mn-lt"/>
        </a:defRPr>
      </a:lvl8pPr>
      <a:lvl9pPr marL="3657600" algn="l">
        <a:defRPr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onlyoffic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/>
          <p:nvPr isPhoto="0" userDrawn="0">
            <p:ph type="ctr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8000" b="1"/>
              <a:t>How They </a:t>
            </a:r>
            <a:br>
              <a:rPr/>
            </a:br>
            <a:r>
              <a:rPr sz="6600"/>
              <a:t>Throw Out</a:t>
            </a:r>
            <a:br>
              <a:rPr/>
            </a:br>
            <a:r>
              <a:rPr sz="6600"/>
              <a:t>a Challenge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 hidden="0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5500" b="1"/>
              <a:t>Native Americans </a:t>
            </a:r>
            <a:r>
              <a:rPr sz="4700"/>
              <a:t>(XVII century)</a:t>
            </a:r>
            <a:endParaRPr/>
          </a:p>
        </p:txBody>
      </p:sp>
      <p:sp>
        <p:nvSpPr>
          <p:cNvPr id="5" name="Text Placeholder 4" hidden="0"/>
          <p:cNvSpPr/>
          <p:nvPr isPhoto="0" userDrawn="0">
            <p:ph type="body" idx="1" hasCustomPrompt="0"/>
          </p:nvPr>
        </p:nvSpPr>
        <p:spPr bwMode="auto">
          <a:xfrm>
            <a:off x="3833446" y="3888000"/>
            <a:ext cx="4986554" cy="2419200"/>
          </a:xfrm>
        </p:spPr>
        <p:txBody>
          <a:bodyPr/>
          <a:lstStyle/>
          <a:p>
            <a:pPr lvl="0">
              <a:defRPr/>
            </a:pPr>
            <a:r>
              <a:rPr/>
              <a:t>put a tomahawk </a:t>
            </a:r>
            <a:endParaRPr/>
          </a:p>
          <a:p>
            <a:pPr lvl="0">
              <a:defRPr/>
            </a:pPr>
            <a:r>
              <a:rPr/>
              <a:t>on the ground in the rival’s camp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b="1"/>
              <a:t>European Knights</a:t>
            </a:r>
            <a:br>
              <a:rPr/>
            </a:br>
            <a:r>
              <a:rPr sz="4800"/>
              <a:t>(XII-XVI centuries)</a:t>
            </a:r>
            <a:endParaRPr/>
          </a:p>
        </p:txBody>
      </p:sp>
      <p:sp>
        <p:nvSpPr>
          <p:cNvPr id="3" name="Text Placeholder 2" hidden="0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threw a glove</a:t>
            </a:r>
            <a:endParaRPr/>
          </a:p>
          <a:p>
            <a:pPr lvl="0">
              <a:defRPr/>
            </a:pPr>
            <a:r>
              <a:rPr/>
              <a:t>in the rival’s face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/>
          <p:nvPr isPhoto="0" userDrawn="0">
            <p:ph type="title" hasCustomPrompt="0"/>
          </p:nvPr>
        </p:nvSpPr>
        <p:spPr bwMode="auto">
          <a:xfrm>
            <a:off x="483576" y="1191600"/>
            <a:ext cx="8185224" cy="1724400"/>
          </a:xfrm>
        </p:spPr>
        <p:txBody>
          <a:bodyPr/>
          <a:lstStyle/>
          <a:p>
            <a:pPr lvl="0">
              <a:defRPr/>
            </a:pPr>
            <a:r>
              <a:rPr b="1"/>
              <a:t>African Yoruba tribes</a:t>
            </a:r>
            <a:br>
              <a:rPr/>
            </a:br>
            <a:endParaRPr b="1"/>
          </a:p>
        </p:txBody>
      </p:sp>
      <p:sp>
        <p:nvSpPr>
          <p:cNvPr id="3" name="Text Placeholder 2" hidden="0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sent a single </a:t>
            </a:r>
            <a:endParaRPr/>
          </a:p>
          <a:p>
            <a:pPr lvl="0">
              <a:defRPr/>
            </a:pPr>
            <a:r>
              <a:rPr/>
              <a:t>Cypraea</a:t>
            </a:r>
            <a:r>
              <a:rPr/>
              <a:t> shell</a:t>
            </a:r>
            <a:endParaRPr/>
          </a:p>
          <a:p>
            <a:pPr lvl="0">
              <a:defRPr/>
            </a:pPr>
            <a:r>
              <a:rPr/>
              <a:t>to the rivals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b="1"/>
              <a:t>English gentlemen</a:t>
            </a:r>
            <a:br>
              <a:rPr/>
            </a:br>
            <a:r>
              <a:rPr sz="4800"/>
              <a:t>(XVII century)</a:t>
            </a:r>
            <a:endParaRPr/>
          </a:p>
        </p:txBody>
      </p:sp>
      <p:sp>
        <p:nvSpPr>
          <p:cNvPr id="3" name="Text Placeholder 2" hidden="0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sent a polite note</a:t>
            </a:r>
            <a:endParaRPr/>
          </a:p>
          <a:p>
            <a:pPr lvl="0">
              <a:defRPr/>
            </a:pPr>
            <a:r>
              <a:rPr/>
              <a:t>with the challenge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6000" b="1"/>
              <a:t>Japan samurais</a:t>
            </a:r>
            <a:br>
              <a:rPr/>
            </a:br>
            <a:r>
              <a:rPr sz="4800"/>
              <a:t>(XII-XVII centuries)</a:t>
            </a:r>
            <a:endParaRPr/>
          </a:p>
        </p:txBody>
      </p:sp>
      <p:sp>
        <p:nvSpPr>
          <p:cNvPr id="3" name="Text Placeholder 2" hidden="0"/>
          <p:cNvSpPr/>
          <p:nvPr isPhoto="0" userDrawn="0">
            <p:ph type="body" idx="1" hasCustomPrompt="0"/>
          </p:nvPr>
        </p:nvSpPr>
        <p:spPr bwMode="auto">
          <a:xfrm>
            <a:off x="2910254" y="3888001"/>
            <a:ext cx="5909746" cy="2029222"/>
          </a:xfrm>
        </p:spPr>
        <p:txBody>
          <a:bodyPr/>
          <a:lstStyle/>
          <a:p>
            <a:pPr lvl="0">
              <a:defRPr/>
            </a:pPr>
            <a:r>
              <a:rPr/>
              <a:t>clattered their guards</a:t>
            </a:r>
            <a:endParaRPr/>
          </a:p>
          <a:p>
            <a:pPr lvl="0">
              <a:defRPr/>
            </a:pPr>
            <a:r>
              <a:rPr/>
              <a:t>against sheath to attract</a:t>
            </a:r>
            <a:endParaRPr/>
          </a:p>
          <a:p>
            <a:pPr lvl="0">
              <a:defRPr/>
            </a:pPr>
            <a:r>
              <a:rPr/>
              <a:t>the rival’s attention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6000" b="1"/>
              <a:t>Office plankton</a:t>
            </a:r>
            <a:br>
              <a:rPr/>
            </a:br>
            <a:r>
              <a:rPr sz="4800"/>
              <a:t>(XXI century)</a:t>
            </a:r>
            <a:endParaRPr/>
          </a:p>
        </p:txBody>
      </p:sp>
      <p:sp>
        <p:nvSpPr>
          <p:cNvPr id="3" name="Text Placeholder 2" hidden="0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3600"/>
              <a:t>send emails with</a:t>
            </a:r>
            <a:endParaRPr/>
          </a:p>
          <a:p>
            <a:pPr lvl="0">
              <a:defRPr/>
            </a:pPr>
            <a:r>
              <a:rPr sz="3600"/>
              <a:t>the Challenge subject</a:t>
            </a:r>
            <a:endParaRPr/>
          </a:p>
          <a:p>
            <a:pPr lvl="0">
              <a:defRPr/>
            </a:pPr>
            <a:r>
              <a:rPr sz="3600"/>
              <a:t>to their competitors</a:t>
            </a:r>
            <a:endParaRPr/>
          </a:p>
          <a:p>
            <a:pPr lvl="0">
              <a:defRPr/>
            </a:pP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 hidden="0"/>
          <p:cNvSpPr/>
          <p:nvPr isPhoto="0" userDrawn="0">
            <p:ph type="title" hasCustomPrompt="0"/>
          </p:nvPr>
        </p:nvSpPr>
        <p:spPr bwMode="auto">
          <a:xfrm>
            <a:off x="628650" y="1358657"/>
            <a:ext cx="7886700" cy="3063874"/>
          </a:xfrm>
        </p:spPr>
        <p:txBody>
          <a:bodyPr/>
          <a:lstStyle/>
          <a:p>
            <a:pPr lvl="0" algn="ctr">
              <a:defRPr/>
            </a:pPr>
            <a:r>
              <a:rPr sz="8800"/>
              <a:t>ONLYOFFICE </a:t>
            </a:r>
            <a:br>
              <a:rPr/>
            </a:br>
            <a:r>
              <a:rPr sz="6600"/>
              <a:t>stands for Peace</a:t>
            </a:r>
            <a:endParaRPr/>
          </a:p>
        </p:txBody>
      </p:sp>
      <p:sp>
        <p:nvSpPr>
          <p:cNvPr id="5" name="Content Placeholder 4" hidden="0"/>
          <p:cNvSpPr/>
          <p:nvPr isPhoto="0" userDrawn="0">
            <p:ph idx="1" hasCustomPrompt="0"/>
          </p:nvPr>
        </p:nvSpPr>
        <p:spPr bwMode="auto">
          <a:xfrm>
            <a:off x="628650" y="4703884"/>
            <a:ext cx="7886700" cy="624254"/>
          </a:xfrm>
        </p:spPr>
        <p:txBody>
          <a:bodyPr/>
          <a:lstStyle/>
          <a:p>
            <a:pPr marL="0" lvl="0" indent="0" algn="ctr">
              <a:buNone/>
              <a:defRPr/>
            </a:pPr>
            <a:r>
              <a:rPr sz="3200" u="sng">
                <a:solidFill>
                  <a:schemeClr val="hlink"/>
                </a:solidFill>
                <a:hlinkClick r:id="rId3" tooltip=""/>
              </a:rPr>
              <a:t>www.onlyoffice.com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Custom 9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E7E6E6"/>
      </a:folHlink>
    </a:clrScheme>
    <a:fontScheme name="Georgia">
      <a:majorFont>
        <a:latin typeface="Georgia"/>
        <a:ea typeface="Arial"/>
        <a:cs typeface="Arial"/>
      </a:majorFont>
      <a:minorFont>
        <a:latin typeface="Georgia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