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gl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gl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gl-ES" smtClean="0"/>
              <a:t>10/30/2013</a:t>
            </a:fld>
            <a:endParaRPr lang="gl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gl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l-ES" smtClean="0"/>
              <a:t>Click to edit Master text styles</a:t>
            </a:r>
          </a:p>
          <a:p>
            <a:pPr lvl="1"/>
            <a:r>
              <a:rPr lang="gl-ES" smtClean="0"/>
              <a:t>Second level</a:t>
            </a:r>
          </a:p>
          <a:p>
            <a:pPr lvl="2"/>
            <a:r>
              <a:rPr lang="gl-ES" smtClean="0"/>
              <a:t>Third level</a:t>
            </a:r>
          </a:p>
          <a:p>
            <a:pPr lvl="3"/>
            <a:r>
              <a:rPr lang="gl-ES" smtClean="0"/>
              <a:t>Fourth level</a:t>
            </a:r>
          </a:p>
          <a:p>
            <a:pPr lvl="4"/>
            <a:r>
              <a:rPr lang="gl-ES" smtClean="0"/>
              <a:t>Fifth level</a:t>
            </a:r>
            <a:endParaRPr lang="gl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gl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l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gl-ES" smtClean="0"/>
              <a:t>1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gl-ES" smtClean="0"/>
              <a:t>Click to edit Master subtitle style</a:t>
            </a:r>
            <a:endParaRPr lang="gl-ES" dirty="0"/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x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cont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ceira d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l-ES" smtClean="0"/>
              <a:t>Prema para editar estilos do texto</a:t>
            </a:r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s obx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cont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cont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FQuinto nivel</a:t>
            </a:r>
            <a:endParaRPr lang="gl-ES" dirty="0"/>
          </a:p>
        </p:txBody>
      </p:sp>
      <p:sp>
        <p:nvSpPr>
          <p:cNvPr id="5" name="Marcador de posición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6" name="Marcador de posición de pé de páx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l-ES" smtClean="0"/>
              <a:t>Prema para editar estilos do texto</a:t>
            </a:r>
          </a:p>
        </p:txBody>
      </p:sp>
      <p:sp>
        <p:nvSpPr>
          <p:cNvPr id="4" name="Marcador de posición de cont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l-ES" smtClean="0"/>
              <a:t>Prema para editar estilos do texto</a:t>
            </a:r>
          </a:p>
        </p:txBody>
      </p:sp>
      <p:sp>
        <p:nvSpPr>
          <p:cNvPr id="6" name="Marcador de posición de cont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7" name="Marcador de posición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8" name="Marcador de posición de pé de páx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9" name="Sli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4" name="Marcador de posición de pé de páx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número de diapositiv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3" name="Marcador de posición de pé de páx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do con l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r de posición de cont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gl-ES" smtClean="0"/>
              <a:t>Prema para editar estilos do texto</a:t>
            </a:r>
          </a:p>
        </p:txBody>
      </p:sp>
      <p:sp>
        <p:nvSpPr>
          <p:cNvPr id="5" name="Marcador de posición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6" name="Marcador de posición de pé de páx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xe con l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imax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l-ES" smtClean="0"/>
              <a:t>Click icon to add picture</a:t>
            </a:r>
            <a:endParaRPr lang="gl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gl-ES" smtClean="0"/>
              <a:t>Prema para editar estilos do texto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6" name="Marcador de posición de pé de páx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l-ES" smtClean="0"/>
              <a:t>Prema para editar o estilo do título do padrón</a:t>
            </a:r>
            <a:endParaRPr lang="gl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l-ES" smtClean="0"/>
              <a:t>Prema para editar estilos do texto</a:t>
            </a:r>
          </a:p>
          <a:p>
            <a:pPr lvl="1"/>
            <a:r>
              <a:rPr lang="gl-ES" smtClean="0"/>
              <a:t>Segundo nivel</a:t>
            </a:r>
          </a:p>
          <a:p>
            <a:pPr lvl="2"/>
            <a:r>
              <a:rPr lang="gl-ES" smtClean="0"/>
              <a:t>Terceiro nivel</a:t>
            </a:r>
          </a:p>
          <a:p>
            <a:pPr lvl="3"/>
            <a:r>
              <a:rPr lang="gl-ES" smtClean="0"/>
              <a:t>Cuarto nivel</a:t>
            </a:r>
          </a:p>
          <a:p>
            <a:pPr lvl="4"/>
            <a:r>
              <a:rPr lang="gl-ES" smtClean="0"/>
              <a:t>Quinto nivel</a:t>
            </a:r>
            <a:endParaRPr lang="gl-ES" dirty="0"/>
          </a:p>
        </p:txBody>
      </p:sp>
      <p:sp>
        <p:nvSpPr>
          <p:cNvPr id="4" name="Marcador de posición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gl-ES" smtClean="0"/>
              <a:t>30.10.2013</a:t>
            </a:fld>
            <a:endParaRPr lang="gl-ES"/>
          </a:p>
        </p:txBody>
      </p:sp>
      <p:sp>
        <p:nvSpPr>
          <p:cNvPr id="5" name="Marcador de posición de pé de páx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gl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gl-ES" smtClean="0"/>
              <a:t>‹#›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gl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gl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