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1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5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4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3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4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83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915-508A-F747-8F0E-DA0419176DAA}" type="datetimeFigureOut">
              <a:rPr lang="en-GB" smtClean="0"/>
              <a:t>03/05/2017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C07B-9F22-D846-B6D6-D1F93234F5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6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0"/>
            <a:ext cx="10058400" cy="50780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28925" y="4586289"/>
            <a:ext cx="0" cy="88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0947" y="5472113"/>
            <a:ext cx="165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Here's the full video of Donald J. Trump's first presidential address.</a:t>
            </a:r>
          </a:p>
          <a:p>
            <a:r>
              <a:rPr lang="en-GB" sz="1200" dirty="0"/>
              <a:t>(</a:t>
            </a:r>
            <a:r>
              <a:rPr lang="is-IS" sz="1200" dirty="0" smtClean="0"/>
              <a:t>3203) </a:t>
            </a:r>
            <a:endParaRPr lang="en-GB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88796" y="4586292"/>
            <a:ext cx="1050129" cy="99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10387" y="4586289"/>
            <a:ext cx="0" cy="88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1947" y="5472112"/>
            <a:ext cx="1833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This is what it looks like when Donald J. Trump doesn't want to shake hands with a foreign leader. (</a:t>
            </a:r>
            <a:r>
              <a:rPr lang="is-IS" sz="1200" dirty="0" smtClean="0"/>
              <a:t>2096) </a:t>
            </a:r>
            <a:endParaRPr lang="en-GB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143971" y="5550831"/>
            <a:ext cx="183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Noel Fielding and Sandi </a:t>
            </a:r>
            <a:r>
              <a:rPr lang="en-GB" sz="1200" dirty="0" err="1" smtClean="0"/>
              <a:t>Toksvig</a:t>
            </a:r>
            <a:r>
              <a:rPr lang="en-GB" sz="1200" dirty="0" smtClean="0"/>
              <a:t> to host new Great British Bake Off. (1995</a:t>
            </a:r>
            <a:r>
              <a:rPr lang="is-IS" sz="1200" dirty="0" smtClean="0"/>
              <a:t>) </a:t>
            </a:r>
            <a:endParaRPr lang="en-GB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091190" y="4586289"/>
            <a:ext cx="8334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321872" y="4586288"/>
            <a:ext cx="809625" cy="88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92021" y="5078095"/>
            <a:ext cx="1476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Donald Trump Jr called 'a disgrace' for tweet goading London mayor </a:t>
            </a:r>
            <a:r>
              <a:rPr lang="en-GB" sz="1200" dirty="0" err="1" smtClean="0"/>
              <a:t>Sadiq</a:t>
            </a:r>
            <a:r>
              <a:rPr lang="en-GB" sz="1200" dirty="0" smtClean="0"/>
              <a:t> Khan. (840</a:t>
            </a:r>
            <a:r>
              <a:rPr lang="is-IS" sz="1200" dirty="0" smtClean="0"/>
              <a:t>) 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060059" y="5456086"/>
            <a:ext cx="147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Woman photographed in hijab on Westminster Bridge responds to online abuse. (</a:t>
            </a:r>
            <a:r>
              <a:rPr lang="uk-UA" sz="1200" dirty="0" smtClean="0"/>
              <a:t>777</a:t>
            </a:r>
            <a:r>
              <a:rPr lang="is-IS" sz="1200" dirty="0" smtClean="0"/>
              <a:t>)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9373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Sozzi, Alessandra (2014)</dc:creator>
  <cp:lastModifiedBy>Sozzi, Alessandra (2014)</cp:lastModifiedBy>
  <cp:revision>4</cp:revision>
  <dcterms:created xsi:type="dcterms:W3CDTF">2017-05-03T12:58:27Z</dcterms:created>
  <dcterms:modified xsi:type="dcterms:W3CDTF">2017-05-04T22:39:37Z</dcterms:modified>
</cp:coreProperties>
</file>